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51" r:id="rId2"/>
    <p:sldMasterId id="2147483653" r:id="rId3"/>
  </p:sldMasterIdLst>
  <p:notesMasterIdLst>
    <p:notesMasterId r:id="rId59"/>
  </p:notesMasterIdLst>
  <p:sldIdLst>
    <p:sldId id="256" r:id="rId4"/>
    <p:sldId id="261" r:id="rId5"/>
    <p:sldId id="264" r:id="rId6"/>
    <p:sldId id="266" r:id="rId7"/>
    <p:sldId id="307" r:id="rId8"/>
    <p:sldId id="308" r:id="rId9"/>
    <p:sldId id="309" r:id="rId10"/>
    <p:sldId id="310" r:id="rId11"/>
    <p:sldId id="311" r:id="rId12"/>
    <p:sldId id="301" r:id="rId13"/>
    <p:sldId id="312" r:id="rId14"/>
    <p:sldId id="313" r:id="rId15"/>
    <p:sldId id="314" r:id="rId16"/>
    <p:sldId id="315" r:id="rId17"/>
    <p:sldId id="316" r:id="rId18"/>
    <p:sldId id="317" r:id="rId19"/>
    <p:sldId id="318" r:id="rId20"/>
    <p:sldId id="319" r:id="rId21"/>
    <p:sldId id="320" r:id="rId22"/>
    <p:sldId id="321" r:id="rId23"/>
    <p:sldId id="322" r:id="rId24"/>
    <p:sldId id="323" r:id="rId25"/>
    <p:sldId id="324" r:id="rId26"/>
    <p:sldId id="325" r:id="rId27"/>
    <p:sldId id="326" r:id="rId28"/>
    <p:sldId id="327" r:id="rId29"/>
    <p:sldId id="328" r:id="rId30"/>
    <p:sldId id="329" r:id="rId31"/>
    <p:sldId id="330" r:id="rId32"/>
    <p:sldId id="331" r:id="rId33"/>
    <p:sldId id="332" r:id="rId34"/>
    <p:sldId id="333" r:id="rId35"/>
    <p:sldId id="334" r:id="rId36"/>
    <p:sldId id="335" r:id="rId37"/>
    <p:sldId id="336" r:id="rId38"/>
    <p:sldId id="337" r:id="rId39"/>
    <p:sldId id="338" r:id="rId40"/>
    <p:sldId id="341" r:id="rId41"/>
    <p:sldId id="342" r:id="rId42"/>
    <p:sldId id="343" r:id="rId43"/>
    <p:sldId id="344" r:id="rId44"/>
    <p:sldId id="345" r:id="rId45"/>
    <p:sldId id="346" r:id="rId46"/>
    <p:sldId id="347" r:id="rId47"/>
    <p:sldId id="348" r:id="rId48"/>
    <p:sldId id="349" r:id="rId49"/>
    <p:sldId id="340" r:id="rId50"/>
    <p:sldId id="350" r:id="rId51"/>
    <p:sldId id="351" r:id="rId52"/>
    <p:sldId id="352" r:id="rId53"/>
    <p:sldId id="353" r:id="rId54"/>
    <p:sldId id="354" r:id="rId55"/>
    <p:sldId id="355" r:id="rId56"/>
    <p:sldId id="303" r:id="rId57"/>
    <p:sldId id="262" r:id="rId58"/>
  </p:sldIdLst>
  <p:sldSz cx="9144000" cy="5143500" type="screen16x9"/>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847">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000"/>
    <a:srgbClr val="4443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7975BC6-FF96-494C-84D0-8F3660408F9A}" v="213" dt="2021-04-24T16:37:13.77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74954" autoAdjust="0"/>
  </p:normalViewPr>
  <p:slideViewPr>
    <p:cSldViewPr snapToGrid="0">
      <p:cViewPr varScale="1">
        <p:scale>
          <a:sx n="95" d="100"/>
          <a:sy n="95" d="100"/>
        </p:scale>
        <p:origin x="666" y="84"/>
      </p:cViewPr>
      <p:guideLst>
        <p:guide orient="horz" pos="1847"/>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microsoft.com/office/2016/11/relationships/changesInfo" Target="changesInfos/changesInfo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ười dùng Khách" userId="S::urn:spo:anon#84949412a86a08ea6785443ce94ac3448efeed9bc840997f6f98bb07ffe7e7f9::" providerId="AD" clId="Web-{87D52045-66C7-8818-98F9-3A0B25D4F0B4}"/>
    <pc:docChg chg="addSld delSld modSld">
      <pc:chgData name="Người dùng Khách" userId="S::urn:spo:anon#84949412a86a08ea6785443ce94ac3448efeed9bc840997f6f98bb07ffe7e7f9::" providerId="AD" clId="Web-{87D52045-66C7-8818-98F9-3A0B25D4F0B4}" dt="2021-04-13T08:31:25.027" v="258" actId="1076"/>
      <pc:docMkLst>
        <pc:docMk/>
      </pc:docMkLst>
      <pc:sldChg chg="addSp delSp modSp">
        <pc:chgData name="Người dùng Khách" userId="S::urn:spo:anon#84949412a86a08ea6785443ce94ac3448efeed9bc840997f6f98bb07ffe7e7f9::" providerId="AD" clId="Web-{87D52045-66C7-8818-98F9-3A0B25D4F0B4}" dt="2021-04-13T08:20:04.884" v="172" actId="20577"/>
        <pc:sldMkLst>
          <pc:docMk/>
          <pc:sldMk cId="2140633671" sldId="266"/>
        </pc:sldMkLst>
        <pc:spChg chg="add del mod">
          <ac:chgData name="Người dùng Khách" userId="S::urn:spo:anon#84949412a86a08ea6785443ce94ac3448efeed9bc840997f6f98bb07ffe7e7f9::" providerId="AD" clId="Web-{87D52045-66C7-8818-98F9-3A0B25D4F0B4}" dt="2021-04-13T07:59:03.382" v="9"/>
          <ac:spMkLst>
            <pc:docMk/>
            <pc:sldMk cId="2140633671" sldId="266"/>
            <ac:spMk id="2" creationId="{2782EC4F-5E5A-4379-A455-76904D733F92}"/>
          </ac:spMkLst>
        </pc:spChg>
        <pc:spChg chg="add mod">
          <ac:chgData name="Người dùng Khách" userId="S::urn:spo:anon#84949412a86a08ea6785443ce94ac3448efeed9bc840997f6f98bb07ffe7e7f9::" providerId="AD" clId="Web-{87D52045-66C7-8818-98F9-3A0B25D4F0B4}" dt="2021-04-13T08:00:26.228" v="22" actId="20577"/>
          <ac:spMkLst>
            <pc:docMk/>
            <pc:sldMk cId="2140633671" sldId="266"/>
            <ac:spMk id="3" creationId="{9B10722D-9C30-419E-97F6-401EE3031016}"/>
          </ac:spMkLst>
        </pc:spChg>
        <pc:spChg chg="add mod">
          <ac:chgData name="Người dùng Khách" userId="S::urn:spo:anon#84949412a86a08ea6785443ce94ac3448efeed9bc840997f6f98bb07ffe7e7f9::" providerId="AD" clId="Web-{87D52045-66C7-8818-98F9-3A0B25D4F0B4}" dt="2021-04-13T08:19:01.492" v="167" actId="14100"/>
          <ac:spMkLst>
            <pc:docMk/>
            <pc:sldMk cId="2140633671" sldId="266"/>
            <ac:spMk id="4" creationId="{06074D76-C0D6-453E-AEDD-62011948CCFE}"/>
          </ac:spMkLst>
        </pc:spChg>
        <pc:spChg chg="add mod">
          <ac:chgData name="Người dùng Khách" userId="S::urn:spo:anon#84949412a86a08ea6785443ce94ac3448efeed9bc840997f6f98bb07ffe7e7f9::" providerId="AD" clId="Web-{87D52045-66C7-8818-98F9-3A0B25D4F0B4}" dt="2021-04-13T08:16:09.753" v="124" actId="1076"/>
          <ac:spMkLst>
            <pc:docMk/>
            <pc:sldMk cId="2140633671" sldId="266"/>
            <ac:spMk id="5" creationId="{161586A1-6B82-4D94-A8A6-57F3BD3DDC00}"/>
          </ac:spMkLst>
        </pc:spChg>
        <pc:spChg chg="add mod">
          <ac:chgData name="Người dùng Khách" userId="S::urn:spo:anon#84949412a86a08ea6785443ce94ac3448efeed9bc840997f6f98bb07ffe7e7f9::" providerId="AD" clId="Web-{87D52045-66C7-8818-98F9-3A0B25D4F0B4}" dt="2021-04-13T08:16:13.847" v="125" actId="1076"/>
          <ac:spMkLst>
            <pc:docMk/>
            <pc:sldMk cId="2140633671" sldId="266"/>
            <ac:spMk id="6" creationId="{64060B0C-C0CA-4860-BA1A-95584A7CC01E}"/>
          </ac:spMkLst>
        </pc:spChg>
        <pc:spChg chg="add mod">
          <ac:chgData name="Người dùng Khách" userId="S::urn:spo:anon#84949412a86a08ea6785443ce94ac3448efeed9bc840997f6f98bb07ffe7e7f9::" providerId="AD" clId="Web-{87D52045-66C7-8818-98F9-3A0B25D4F0B4}" dt="2021-04-13T08:20:04.884" v="172" actId="20577"/>
          <ac:spMkLst>
            <pc:docMk/>
            <pc:sldMk cId="2140633671" sldId="266"/>
            <ac:spMk id="7" creationId="{4A9BEE18-3898-4726-B097-191AC43974BF}"/>
          </ac:spMkLst>
        </pc:spChg>
        <pc:picChg chg="add del mod">
          <ac:chgData name="Người dùng Khách" userId="S::urn:spo:anon#84949412a86a08ea6785443ce94ac3448efeed9bc840997f6f98bb07ffe7e7f9::" providerId="AD" clId="Web-{87D52045-66C7-8818-98F9-3A0B25D4F0B4}" dt="2021-04-13T08:15:43.174" v="121"/>
          <ac:picMkLst>
            <pc:docMk/>
            <pc:sldMk cId="2140633671" sldId="266"/>
            <ac:picMk id="8" creationId="{92EF06DC-2734-4662-A9ED-C414B79282FF}"/>
          </ac:picMkLst>
        </pc:picChg>
      </pc:sldChg>
      <pc:sldChg chg="addSp delSp modSp add replId">
        <pc:chgData name="Người dùng Khách" userId="S::urn:spo:anon#84949412a86a08ea6785443ce94ac3448efeed9bc840997f6f98bb07ffe7e7f9::" providerId="AD" clId="Web-{87D52045-66C7-8818-98F9-3A0B25D4F0B4}" dt="2021-04-13T08:29:15.946" v="221" actId="20577"/>
        <pc:sldMkLst>
          <pc:docMk/>
          <pc:sldMk cId="2708693861" sldId="307"/>
        </pc:sldMkLst>
        <pc:spChg chg="add del">
          <ac:chgData name="Người dùng Khách" userId="S::urn:spo:anon#84949412a86a08ea6785443ce94ac3448efeed9bc840997f6f98bb07ffe7e7f9::" providerId="AD" clId="Web-{87D52045-66C7-8818-98F9-3A0B25D4F0B4}" dt="2021-04-13T08:20:46.260" v="177"/>
          <ac:spMkLst>
            <pc:docMk/>
            <pc:sldMk cId="2708693861" sldId="307"/>
            <ac:spMk id="4" creationId="{06074D76-C0D6-453E-AEDD-62011948CCFE}"/>
          </ac:spMkLst>
        </pc:spChg>
        <pc:spChg chg="mod">
          <ac:chgData name="Người dùng Khách" userId="S::urn:spo:anon#84949412a86a08ea6785443ce94ac3448efeed9bc840997f6f98bb07ffe7e7f9::" providerId="AD" clId="Web-{87D52045-66C7-8818-98F9-3A0B25D4F0B4}" dt="2021-04-13T08:29:15.946" v="221" actId="20577"/>
          <ac:spMkLst>
            <pc:docMk/>
            <pc:sldMk cId="2708693861" sldId="307"/>
            <ac:spMk id="5" creationId="{161586A1-6B82-4D94-A8A6-57F3BD3DDC00}"/>
          </ac:spMkLst>
        </pc:spChg>
        <pc:spChg chg="del">
          <ac:chgData name="Người dùng Khách" userId="S::urn:spo:anon#84949412a86a08ea6785443ce94ac3448efeed9bc840997f6f98bb07ffe7e7f9::" providerId="AD" clId="Web-{87D52045-66C7-8818-98F9-3A0B25D4F0B4}" dt="2021-04-13T08:16:53.332" v="132"/>
          <ac:spMkLst>
            <pc:docMk/>
            <pc:sldMk cId="2708693861" sldId="307"/>
            <ac:spMk id="6" creationId="{64060B0C-C0CA-4860-BA1A-95584A7CC01E}"/>
          </ac:spMkLst>
        </pc:spChg>
        <pc:spChg chg="del">
          <ac:chgData name="Người dùng Khách" userId="S::urn:spo:anon#84949412a86a08ea6785443ce94ac3448efeed9bc840997f6f98bb07ffe7e7f9::" providerId="AD" clId="Web-{87D52045-66C7-8818-98F9-3A0B25D4F0B4}" dt="2021-04-13T08:16:55.988" v="133"/>
          <ac:spMkLst>
            <pc:docMk/>
            <pc:sldMk cId="2708693861" sldId="307"/>
            <ac:spMk id="7" creationId="{4A9BEE18-3898-4726-B097-191AC43974BF}"/>
          </ac:spMkLst>
        </pc:spChg>
        <pc:spChg chg="add">
          <ac:chgData name="Người dùng Khách" userId="S::urn:spo:anon#84949412a86a08ea6785443ce94ac3448efeed9bc840997f6f98bb07ffe7e7f9::" providerId="AD" clId="Web-{87D52045-66C7-8818-98F9-3A0B25D4F0B4}" dt="2021-04-13T08:20:48.010" v="178"/>
          <ac:spMkLst>
            <pc:docMk/>
            <pc:sldMk cId="2708693861" sldId="307"/>
            <ac:spMk id="9" creationId="{1E3299A8-72F5-433F-97B4-BCF9E7FF4340}"/>
          </ac:spMkLst>
        </pc:spChg>
        <pc:picChg chg="add mod">
          <ac:chgData name="Người dùng Khách" userId="S::urn:spo:anon#84949412a86a08ea6785443ce94ac3448efeed9bc840997f6f98bb07ffe7e7f9::" providerId="AD" clId="Web-{87D52045-66C7-8818-98F9-3A0B25D4F0B4}" dt="2021-04-13T08:17:48.240" v="151" actId="1076"/>
          <ac:picMkLst>
            <pc:docMk/>
            <pc:sldMk cId="2708693861" sldId="307"/>
            <ac:picMk id="2" creationId="{716A152F-13FA-403F-89D9-3101A0CB5787}"/>
          </ac:picMkLst>
        </pc:picChg>
      </pc:sldChg>
      <pc:sldChg chg="add del replId">
        <pc:chgData name="Người dùng Khách" userId="S::urn:spo:anon#84949412a86a08ea6785443ce94ac3448efeed9bc840997f6f98bb07ffe7e7f9::" providerId="AD" clId="Web-{87D52045-66C7-8818-98F9-3A0B25D4F0B4}" dt="2021-04-13T08:20:37.244" v="175"/>
        <pc:sldMkLst>
          <pc:docMk/>
          <pc:sldMk cId="726244080" sldId="308"/>
        </pc:sldMkLst>
      </pc:sldChg>
      <pc:sldChg chg="addSp delSp modSp add replId">
        <pc:chgData name="Người dùng Khách" userId="S::urn:spo:anon#84949412a86a08ea6785443ce94ac3448efeed9bc840997f6f98bb07ffe7e7f9::" providerId="AD" clId="Web-{87D52045-66C7-8818-98F9-3A0B25D4F0B4}" dt="2021-04-13T08:31:25.027" v="258" actId="1076"/>
        <pc:sldMkLst>
          <pc:docMk/>
          <pc:sldMk cId="2632404514" sldId="308"/>
        </pc:sldMkLst>
        <pc:spChg chg="mod">
          <ac:chgData name="Người dùng Khách" userId="S::urn:spo:anon#84949412a86a08ea6785443ce94ac3448efeed9bc840997f6f98bb07ffe7e7f9::" providerId="AD" clId="Web-{87D52045-66C7-8818-98F9-3A0B25D4F0B4}" dt="2021-04-13T08:23:04.545" v="180" actId="20577"/>
          <ac:spMkLst>
            <pc:docMk/>
            <pc:sldMk cId="2632404514" sldId="308"/>
            <ac:spMk id="3" creationId="{9B10722D-9C30-419E-97F6-401EE3031016}"/>
          </ac:spMkLst>
        </pc:spChg>
        <pc:spChg chg="del">
          <ac:chgData name="Người dùng Khách" userId="S::urn:spo:anon#84949412a86a08ea6785443ce94ac3448efeed9bc840997f6f98bb07ffe7e7f9::" providerId="AD" clId="Web-{87D52045-66C7-8818-98F9-3A0B25D4F0B4}" dt="2021-04-13T08:25:19.939" v="208"/>
          <ac:spMkLst>
            <pc:docMk/>
            <pc:sldMk cId="2632404514" sldId="308"/>
            <ac:spMk id="5" creationId="{161586A1-6B82-4D94-A8A6-57F3BD3DDC00}"/>
          </ac:spMkLst>
        </pc:spChg>
        <pc:spChg chg="add mod">
          <ac:chgData name="Người dùng Khách" userId="S::urn:spo:anon#84949412a86a08ea6785443ce94ac3448efeed9bc840997f6f98bb07ffe7e7f9::" providerId="AD" clId="Web-{87D52045-66C7-8818-98F9-3A0B25D4F0B4}" dt="2021-04-13T08:31:25.027" v="258" actId="1076"/>
          <ac:spMkLst>
            <pc:docMk/>
            <pc:sldMk cId="2632404514" sldId="308"/>
            <ac:spMk id="6" creationId="{CA0C55DB-D928-4A41-A851-E575E0BDD6BB}"/>
          </ac:spMkLst>
        </pc:spChg>
        <pc:spChg chg="mod">
          <ac:chgData name="Người dùng Khách" userId="S::urn:spo:anon#84949412a86a08ea6785443ce94ac3448efeed9bc840997f6f98bb07ffe7e7f9::" providerId="AD" clId="Web-{87D52045-66C7-8818-98F9-3A0B25D4F0B4}" dt="2021-04-13T08:28:57.273" v="219" actId="14100"/>
          <ac:spMkLst>
            <pc:docMk/>
            <pc:sldMk cId="2632404514" sldId="308"/>
            <ac:spMk id="9" creationId="{1E3299A8-72F5-433F-97B4-BCF9E7FF4340}"/>
          </ac:spMkLst>
        </pc:spChg>
        <pc:picChg chg="del">
          <ac:chgData name="Người dùng Khách" userId="S::urn:spo:anon#84949412a86a08ea6785443ce94ac3448efeed9bc840997f6f98bb07ffe7e7f9::" providerId="AD" clId="Web-{87D52045-66C7-8818-98F9-3A0B25D4F0B4}" dt="2021-04-13T08:25:16.767" v="207"/>
          <ac:picMkLst>
            <pc:docMk/>
            <pc:sldMk cId="2632404514" sldId="308"/>
            <ac:picMk id="2" creationId="{716A152F-13FA-403F-89D9-3101A0CB5787}"/>
          </ac:picMkLst>
        </pc:picChg>
        <pc:picChg chg="add mod">
          <ac:chgData name="Người dùng Khách" userId="S::urn:spo:anon#84949412a86a08ea6785443ce94ac3448efeed9bc840997f6f98bb07ffe7e7f9::" providerId="AD" clId="Web-{87D52045-66C7-8818-98F9-3A0B25D4F0B4}" dt="2021-04-13T08:28:23.475" v="211" actId="1076"/>
          <ac:picMkLst>
            <pc:docMk/>
            <pc:sldMk cId="2632404514" sldId="308"/>
            <ac:picMk id="4" creationId="{BBC23912-7DF2-4552-A9A7-1888DEE18AD6}"/>
          </ac:picMkLst>
        </pc:picChg>
      </pc:sldChg>
    </pc:docChg>
  </pc:docChgLst>
  <pc:docChgLst>
    <pc:chgData name="CAO THỊ THÙY LINH" userId="S::ct020328@actvn.edu.vn::84e5a8cd-f0c1-4a84-a94f-97b44e05c1f1" providerId="AD" clId="Web-{A1064A6F-C25D-5935-3EF8-1366C15BCD66}"/>
    <pc:docChg chg="addSld modSld">
      <pc:chgData name="CAO THỊ THÙY LINH" userId="S::ct020328@actvn.edu.vn::84e5a8cd-f0c1-4a84-a94f-97b44e05c1f1" providerId="AD" clId="Web-{A1064A6F-C25D-5935-3EF8-1366C15BCD66}" dt="2021-04-09T04:29:07.337" v="80" actId="20577"/>
      <pc:docMkLst>
        <pc:docMk/>
      </pc:docMkLst>
      <pc:sldChg chg="modSp add replId">
        <pc:chgData name="CAO THỊ THÙY LINH" userId="S::ct020328@actvn.edu.vn::84e5a8cd-f0c1-4a84-a94f-97b44e05c1f1" providerId="AD" clId="Web-{A1064A6F-C25D-5935-3EF8-1366C15BCD66}" dt="2021-04-09T04:27:52.616" v="61" actId="20577"/>
        <pc:sldMkLst>
          <pc:docMk/>
          <pc:sldMk cId="3873440336" sldId="301"/>
        </pc:sldMkLst>
        <pc:spChg chg="mod">
          <ac:chgData name="CAO THỊ THÙY LINH" userId="S::ct020328@actvn.edu.vn::84e5a8cd-f0c1-4a84-a94f-97b44e05c1f1" providerId="AD" clId="Web-{A1064A6F-C25D-5935-3EF8-1366C15BCD66}" dt="2021-04-09T04:27:52.616" v="61" actId="20577"/>
          <ac:spMkLst>
            <pc:docMk/>
            <pc:sldMk cId="3873440336" sldId="301"/>
            <ac:spMk id="2" creationId="{00000000-0000-0000-0000-000000000000}"/>
          </ac:spMkLst>
        </pc:spChg>
      </pc:sldChg>
      <pc:sldChg chg="addSp delSp modSp new">
        <pc:chgData name="CAO THỊ THÙY LINH" userId="S::ct020328@actvn.edu.vn::84e5a8cd-f0c1-4a84-a94f-97b44e05c1f1" providerId="AD" clId="Web-{A1064A6F-C25D-5935-3EF8-1366C15BCD66}" dt="2021-04-09T04:28:25.289" v="65"/>
        <pc:sldMkLst>
          <pc:docMk/>
          <pc:sldMk cId="2846186781" sldId="302"/>
        </pc:sldMkLst>
        <pc:spChg chg="add del mod">
          <ac:chgData name="CAO THỊ THÙY LINH" userId="S::ct020328@actvn.edu.vn::84e5a8cd-f0c1-4a84-a94f-97b44e05c1f1" providerId="AD" clId="Web-{A1064A6F-C25D-5935-3EF8-1366C15BCD66}" dt="2021-04-09T04:28:25.289" v="65"/>
          <ac:spMkLst>
            <pc:docMk/>
            <pc:sldMk cId="2846186781" sldId="302"/>
            <ac:spMk id="4" creationId="{16971ACE-9955-4968-A752-93B1B2D2F842}"/>
          </ac:spMkLst>
        </pc:spChg>
      </pc:sldChg>
      <pc:sldChg chg="modSp add replId">
        <pc:chgData name="CAO THỊ THÙY LINH" userId="S::ct020328@actvn.edu.vn::84e5a8cd-f0c1-4a84-a94f-97b44e05c1f1" providerId="AD" clId="Web-{A1064A6F-C25D-5935-3EF8-1366C15BCD66}" dt="2021-04-09T04:28:47.633" v="70" actId="20577"/>
        <pc:sldMkLst>
          <pc:docMk/>
          <pc:sldMk cId="2449953996" sldId="303"/>
        </pc:sldMkLst>
        <pc:spChg chg="mod">
          <ac:chgData name="CAO THỊ THÙY LINH" userId="S::ct020328@actvn.edu.vn::84e5a8cd-f0c1-4a84-a94f-97b44e05c1f1" providerId="AD" clId="Web-{A1064A6F-C25D-5935-3EF8-1366C15BCD66}" dt="2021-04-09T04:28:47.633" v="70" actId="20577"/>
          <ac:spMkLst>
            <pc:docMk/>
            <pc:sldMk cId="2449953996" sldId="303"/>
            <ac:spMk id="2" creationId="{00000000-0000-0000-0000-000000000000}"/>
          </ac:spMkLst>
        </pc:spChg>
      </pc:sldChg>
      <pc:sldChg chg="modSp add replId">
        <pc:chgData name="CAO THỊ THÙY LINH" userId="S::ct020328@actvn.edu.vn::84e5a8cd-f0c1-4a84-a94f-97b44e05c1f1" providerId="AD" clId="Web-{A1064A6F-C25D-5935-3EF8-1366C15BCD66}" dt="2021-04-09T04:29:07.337" v="80" actId="20577"/>
        <pc:sldMkLst>
          <pc:docMk/>
          <pc:sldMk cId="1155231943" sldId="304"/>
        </pc:sldMkLst>
        <pc:spChg chg="mod">
          <ac:chgData name="CAO THỊ THÙY LINH" userId="S::ct020328@actvn.edu.vn::84e5a8cd-f0c1-4a84-a94f-97b44e05c1f1" providerId="AD" clId="Web-{A1064A6F-C25D-5935-3EF8-1366C15BCD66}" dt="2021-04-09T04:29:07.337" v="80" actId="20577"/>
          <ac:spMkLst>
            <pc:docMk/>
            <pc:sldMk cId="1155231943" sldId="304"/>
            <ac:spMk id="2" creationId="{00000000-0000-0000-0000-000000000000}"/>
          </ac:spMkLst>
        </pc:spChg>
      </pc:sldChg>
    </pc:docChg>
  </pc:docChgLst>
  <pc:docChgLst>
    <pc:chgData name="CAO THỊ THÙY LINH" userId="S::ct020328@actvn.edu.vn::84e5a8cd-f0c1-4a84-a94f-97b44e05c1f1" providerId="AD" clId="Web-{00000000-0000-0000-0000-000000000000}"/>
    <pc:docChg chg="addSld">
      <pc:chgData name="CAO THỊ THÙY LINH" userId="S::ct020328@actvn.edu.vn::84e5a8cd-f0c1-4a84-a94f-97b44e05c1f1" providerId="AD" clId="Web-{00000000-0000-0000-0000-000000000000}" dt="2021-04-09T09:12:53.980" v="0"/>
      <pc:docMkLst>
        <pc:docMk/>
      </pc:docMkLst>
      <pc:sldChg chg="new">
        <pc:chgData name="CAO THỊ THÙY LINH" userId="S::ct020328@actvn.edu.vn::84e5a8cd-f0c1-4a84-a94f-97b44e05c1f1" providerId="AD" clId="Web-{00000000-0000-0000-0000-000000000000}" dt="2021-04-09T09:12:53.980" v="0"/>
        <pc:sldMkLst>
          <pc:docMk/>
          <pc:sldMk cId="3286829621" sldId="305"/>
        </pc:sldMkLst>
      </pc:sldChg>
    </pc:docChg>
  </pc:docChgLst>
  <pc:docChgLst>
    <pc:chgData name="Thùy Linh Cao Thị" userId="657dcdab5d6ccfa5" providerId="LiveId" clId="{77975BC6-FF96-494C-84D0-8F3660408F9A}"/>
    <pc:docChg chg="undo custSel addSld delSld modSld">
      <pc:chgData name="Thùy Linh Cao Thị" userId="657dcdab5d6ccfa5" providerId="LiveId" clId="{77975BC6-FF96-494C-84D0-8F3660408F9A}" dt="2021-04-24T16:37:24.599" v="2257" actId="1076"/>
      <pc:docMkLst>
        <pc:docMk/>
      </pc:docMkLst>
      <pc:sldChg chg="addSp delSp modSp add mod">
        <pc:chgData name="Thùy Linh Cao Thị" userId="657dcdab5d6ccfa5" providerId="LiveId" clId="{77975BC6-FF96-494C-84D0-8F3660408F9A}" dt="2021-04-24T15:14:36.777" v="1235" actId="1076"/>
        <pc:sldMkLst>
          <pc:docMk/>
          <pc:sldMk cId="61455909" sldId="262"/>
        </pc:sldMkLst>
        <pc:spChg chg="mod">
          <ac:chgData name="Thùy Linh Cao Thị" userId="657dcdab5d6ccfa5" providerId="LiveId" clId="{77975BC6-FF96-494C-84D0-8F3660408F9A}" dt="2021-04-24T15:14:36.777" v="1235" actId="1076"/>
          <ac:spMkLst>
            <pc:docMk/>
            <pc:sldMk cId="61455909" sldId="262"/>
            <ac:spMk id="2" creationId="{00000000-0000-0000-0000-000000000000}"/>
          </ac:spMkLst>
        </pc:spChg>
        <pc:spChg chg="del">
          <ac:chgData name="Thùy Linh Cao Thị" userId="657dcdab5d6ccfa5" providerId="LiveId" clId="{77975BC6-FF96-494C-84D0-8F3660408F9A}" dt="2021-04-24T15:14:29.341" v="1233" actId="478"/>
          <ac:spMkLst>
            <pc:docMk/>
            <pc:sldMk cId="61455909" sldId="262"/>
            <ac:spMk id="3" creationId="{00000000-0000-0000-0000-000000000000}"/>
          </ac:spMkLst>
        </pc:spChg>
        <pc:spChg chg="add del mod">
          <ac:chgData name="Thùy Linh Cao Thị" userId="657dcdab5d6ccfa5" providerId="LiveId" clId="{77975BC6-FF96-494C-84D0-8F3660408F9A}" dt="2021-04-24T15:14:32.654" v="1234" actId="478"/>
          <ac:spMkLst>
            <pc:docMk/>
            <pc:sldMk cId="61455909" sldId="262"/>
            <ac:spMk id="5" creationId="{C1794B56-5A79-429F-9DA5-3B0CC350C730}"/>
          </ac:spMkLst>
        </pc:spChg>
      </pc:sldChg>
      <pc:sldChg chg="modSp mod">
        <pc:chgData name="Thùy Linh Cao Thị" userId="657dcdab5d6ccfa5" providerId="LiveId" clId="{77975BC6-FF96-494C-84D0-8F3660408F9A}" dt="2021-04-24T14:24:37.417" v="290" actId="1076"/>
        <pc:sldMkLst>
          <pc:docMk/>
          <pc:sldMk cId="2140633671" sldId="266"/>
        </pc:sldMkLst>
        <pc:spChg chg="mod">
          <ac:chgData name="Thùy Linh Cao Thị" userId="657dcdab5d6ccfa5" providerId="LiveId" clId="{77975BC6-FF96-494C-84D0-8F3660408F9A}" dt="2021-04-24T14:24:37.417" v="290" actId="1076"/>
          <ac:spMkLst>
            <pc:docMk/>
            <pc:sldMk cId="2140633671" sldId="266"/>
            <ac:spMk id="4" creationId="{06074D76-C0D6-453E-AEDD-62011948CCFE}"/>
          </ac:spMkLst>
        </pc:spChg>
      </pc:sldChg>
      <pc:sldChg chg="del">
        <pc:chgData name="Thùy Linh Cao Thị" userId="657dcdab5d6ccfa5" providerId="LiveId" clId="{77975BC6-FF96-494C-84D0-8F3660408F9A}" dt="2021-04-24T13:00:14.184" v="0" actId="47"/>
        <pc:sldMkLst>
          <pc:docMk/>
          <pc:sldMk cId="2846186781" sldId="302"/>
        </pc:sldMkLst>
      </pc:sldChg>
      <pc:sldChg chg="addSp delSp modSp new mod">
        <pc:chgData name="Thùy Linh Cao Thị" userId="657dcdab5d6ccfa5" providerId="LiveId" clId="{77975BC6-FF96-494C-84D0-8F3660408F9A}" dt="2021-04-24T15:02:51.798" v="1054" actId="5793"/>
        <pc:sldMkLst>
          <pc:docMk/>
          <pc:sldMk cId="539812796" sldId="312"/>
        </pc:sldMkLst>
        <pc:spChg chg="del mod">
          <ac:chgData name="Thùy Linh Cao Thị" userId="657dcdab5d6ccfa5" providerId="LiveId" clId="{77975BC6-FF96-494C-84D0-8F3660408F9A}" dt="2021-04-24T14:10:14.053" v="23" actId="478"/>
          <ac:spMkLst>
            <pc:docMk/>
            <pc:sldMk cId="539812796" sldId="312"/>
            <ac:spMk id="2" creationId="{3683D2A3-BE3B-4EDE-B369-B06E79D292FD}"/>
          </ac:spMkLst>
        </pc:spChg>
        <pc:spChg chg="del">
          <ac:chgData name="Thùy Linh Cao Thị" userId="657dcdab5d6ccfa5" providerId="LiveId" clId="{77975BC6-FF96-494C-84D0-8F3660408F9A}" dt="2021-04-24T14:10:12.207" v="21" actId="478"/>
          <ac:spMkLst>
            <pc:docMk/>
            <pc:sldMk cId="539812796" sldId="312"/>
            <ac:spMk id="3" creationId="{50F9C94F-AB0E-4E1B-B46E-06A6342D1838}"/>
          </ac:spMkLst>
        </pc:spChg>
        <pc:spChg chg="add mod">
          <ac:chgData name="Thùy Linh Cao Thị" userId="657dcdab5d6ccfa5" providerId="LiveId" clId="{77975BC6-FF96-494C-84D0-8F3660408F9A}" dt="2021-04-24T14:10:46.498" v="33" actId="1076"/>
          <ac:spMkLst>
            <pc:docMk/>
            <pc:sldMk cId="539812796" sldId="312"/>
            <ac:spMk id="4" creationId="{F7B6DF8F-9CA7-42F0-A197-A7E28A1595DC}"/>
          </ac:spMkLst>
        </pc:spChg>
        <pc:spChg chg="add mod">
          <ac:chgData name="Thùy Linh Cao Thị" userId="657dcdab5d6ccfa5" providerId="LiveId" clId="{77975BC6-FF96-494C-84D0-8F3660408F9A}" dt="2021-04-24T14:10:46.498" v="33" actId="1076"/>
          <ac:spMkLst>
            <pc:docMk/>
            <pc:sldMk cId="539812796" sldId="312"/>
            <ac:spMk id="5" creationId="{3A989717-9CF0-44FB-A4BB-DF92AFF72A2B}"/>
          </ac:spMkLst>
        </pc:spChg>
        <pc:spChg chg="add del mod">
          <ac:chgData name="Thùy Linh Cao Thị" userId="657dcdab5d6ccfa5" providerId="LiveId" clId="{77975BC6-FF96-494C-84D0-8F3660408F9A}" dt="2021-04-24T14:11:02.997" v="37" actId="478"/>
          <ac:spMkLst>
            <pc:docMk/>
            <pc:sldMk cId="539812796" sldId="312"/>
            <ac:spMk id="6" creationId="{5142D1DC-3F35-428A-9A9A-851AE0E84F40}"/>
          </ac:spMkLst>
        </pc:spChg>
        <pc:spChg chg="add del mod">
          <ac:chgData name="Thùy Linh Cao Thị" userId="657dcdab5d6ccfa5" providerId="LiveId" clId="{77975BC6-FF96-494C-84D0-8F3660408F9A}" dt="2021-04-24T14:11:04.986" v="38" actId="478"/>
          <ac:spMkLst>
            <pc:docMk/>
            <pc:sldMk cId="539812796" sldId="312"/>
            <ac:spMk id="7" creationId="{C1EE9780-ACF0-41AD-BA8C-9F53BC880072}"/>
          </ac:spMkLst>
        </pc:spChg>
        <pc:spChg chg="add mod">
          <ac:chgData name="Thùy Linh Cao Thị" userId="657dcdab5d6ccfa5" providerId="LiveId" clId="{77975BC6-FF96-494C-84D0-8F3660408F9A}" dt="2021-04-24T15:02:51.798" v="1054" actId="5793"/>
          <ac:spMkLst>
            <pc:docMk/>
            <pc:sldMk cId="539812796" sldId="312"/>
            <ac:spMk id="8" creationId="{8F62F02C-7600-4EA6-A2A6-677BCB4107B0}"/>
          </ac:spMkLst>
        </pc:spChg>
      </pc:sldChg>
      <pc:sldChg chg="addSp delSp modSp add mod">
        <pc:chgData name="Thùy Linh Cao Thị" userId="657dcdab5d6ccfa5" providerId="LiveId" clId="{77975BC6-FF96-494C-84D0-8F3660408F9A}" dt="2021-04-24T14:16:00.495" v="121" actId="14100"/>
        <pc:sldMkLst>
          <pc:docMk/>
          <pc:sldMk cId="3007207953" sldId="313"/>
        </pc:sldMkLst>
        <pc:spChg chg="del">
          <ac:chgData name="Thùy Linh Cao Thị" userId="657dcdab5d6ccfa5" providerId="LiveId" clId="{77975BC6-FF96-494C-84D0-8F3660408F9A}" dt="2021-04-24T14:15:15.406" v="115" actId="478"/>
          <ac:spMkLst>
            <pc:docMk/>
            <pc:sldMk cId="3007207953" sldId="313"/>
            <ac:spMk id="8" creationId="{8F62F02C-7600-4EA6-A2A6-677BCB4107B0}"/>
          </ac:spMkLst>
        </pc:spChg>
        <pc:picChg chg="add mod">
          <ac:chgData name="Thùy Linh Cao Thị" userId="657dcdab5d6ccfa5" providerId="LiveId" clId="{77975BC6-FF96-494C-84D0-8F3660408F9A}" dt="2021-04-24T14:16:00.495" v="121" actId="14100"/>
          <ac:picMkLst>
            <pc:docMk/>
            <pc:sldMk cId="3007207953" sldId="313"/>
            <ac:picMk id="2" creationId="{F7030AD9-C15B-4D72-BC17-DFF8FA9B3A39}"/>
          </ac:picMkLst>
        </pc:picChg>
      </pc:sldChg>
      <pc:sldChg chg="modSp add mod">
        <pc:chgData name="Thùy Linh Cao Thị" userId="657dcdab5d6ccfa5" providerId="LiveId" clId="{77975BC6-FF96-494C-84D0-8F3660408F9A}" dt="2021-04-24T15:03:04.149" v="1056" actId="5793"/>
        <pc:sldMkLst>
          <pc:docMk/>
          <pc:sldMk cId="944215680" sldId="314"/>
        </pc:sldMkLst>
        <pc:spChg chg="mod">
          <ac:chgData name="Thùy Linh Cao Thị" userId="657dcdab5d6ccfa5" providerId="LiveId" clId="{77975BC6-FF96-494C-84D0-8F3660408F9A}" dt="2021-04-24T14:16:34.079" v="124" actId="20577"/>
          <ac:spMkLst>
            <pc:docMk/>
            <pc:sldMk cId="944215680" sldId="314"/>
            <ac:spMk id="4" creationId="{F7B6DF8F-9CA7-42F0-A197-A7E28A1595DC}"/>
          </ac:spMkLst>
        </pc:spChg>
        <pc:spChg chg="mod">
          <ac:chgData name="Thùy Linh Cao Thị" userId="657dcdab5d6ccfa5" providerId="LiveId" clId="{77975BC6-FF96-494C-84D0-8F3660408F9A}" dt="2021-04-24T14:22:41.344" v="246" actId="14100"/>
          <ac:spMkLst>
            <pc:docMk/>
            <pc:sldMk cId="944215680" sldId="314"/>
            <ac:spMk id="5" creationId="{3A989717-9CF0-44FB-A4BB-DF92AFF72A2B}"/>
          </ac:spMkLst>
        </pc:spChg>
        <pc:spChg chg="mod">
          <ac:chgData name="Thùy Linh Cao Thị" userId="657dcdab5d6ccfa5" providerId="LiveId" clId="{77975BC6-FF96-494C-84D0-8F3660408F9A}" dt="2021-04-24T15:03:04.149" v="1056" actId="5793"/>
          <ac:spMkLst>
            <pc:docMk/>
            <pc:sldMk cId="944215680" sldId="314"/>
            <ac:spMk id="8" creationId="{8F62F02C-7600-4EA6-A2A6-677BCB4107B0}"/>
          </ac:spMkLst>
        </pc:spChg>
      </pc:sldChg>
      <pc:sldChg chg="addSp delSp modSp add mod">
        <pc:chgData name="Thùy Linh Cao Thị" userId="657dcdab5d6ccfa5" providerId="LiveId" clId="{77975BC6-FF96-494C-84D0-8F3660408F9A}" dt="2021-04-24T15:04:28.491" v="1074" actId="1076"/>
        <pc:sldMkLst>
          <pc:docMk/>
          <pc:sldMk cId="609573662" sldId="315"/>
        </pc:sldMkLst>
        <pc:spChg chg="add del mod">
          <ac:chgData name="Thùy Linh Cao Thị" userId="657dcdab5d6ccfa5" providerId="LiveId" clId="{77975BC6-FF96-494C-84D0-8F3660408F9A}" dt="2021-04-24T14:24:26.911" v="288" actId="478"/>
          <ac:spMkLst>
            <pc:docMk/>
            <pc:sldMk cId="609573662" sldId="315"/>
            <ac:spMk id="2" creationId="{E5900E04-60F5-4470-A255-C70227E5E32D}"/>
          </ac:spMkLst>
        </pc:spChg>
        <pc:spChg chg="add del mod">
          <ac:chgData name="Thùy Linh Cao Thị" userId="657dcdab5d6ccfa5" providerId="LiveId" clId="{77975BC6-FF96-494C-84D0-8F3660408F9A}" dt="2021-04-24T14:25:19.865" v="303" actId="767"/>
          <ac:spMkLst>
            <pc:docMk/>
            <pc:sldMk cId="609573662" sldId="315"/>
            <ac:spMk id="3" creationId="{604D41F4-4D60-4B6B-9513-07DB0D187132}"/>
          </ac:spMkLst>
        </pc:spChg>
        <pc:spChg chg="mod">
          <ac:chgData name="Thùy Linh Cao Thị" userId="657dcdab5d6ccfa5" providerId="LiveId" clId="{77975BC6-FF96-494C-84D0-8F3660408F9A}" dt="2021-04-24T14:24:49.414" v="292" actId="14100"/>
          <ac:spMkLst>
            <pc:docMk/>
            <pc:sldMk cId="609573662" sldId="315"/>
            <ac:spMk id="4" creationId="{F7B6DF8F-9CA7-42F0-A197-A7E28A1595DC}"/>
          </ac:spMkLst>
        </pc:spChg>
        <pc:spChg chg="mod">
          <ac:chgData name="Thùy Linh Cao Thị" userId="657dcdab5d6ccfa5" providerId="LiveId" clId="{77975BC6-FF96-494C-84D0-8F3660408F9A}" dt="2021-04-24T14:24:31.513" v="289" actId="14100"/>
          <ac:spMkLst>
            <pc:docMk/>
            <pc:sldMk cId="609573662" sldId="315"/>
            <ac:spMk id="5" creationId="{3A989717-9CF0-44FB-A4BB-DF92AFF72A2B}"/>
          </ac:spMkLst>
        </pc:spChg>
        <pc:spChg chg="add del mod">
          <ac:chgData name="Thùy Linh Cao Thị" userId="657dcdab5d6ccfa5" providerId="LiveId" clId="{77975BC6-FF96-494C-84D0-8F3660408F9A}" dt="2021-04-24T14:25:18.572" v="301" actId="767"/>
          <ac:spMkLst>
            <pc:docMk/>
            <pc:sldMk cId="609573662" sldId="315"/>
            <ac:spMk id="6" creationId="{090EDF12-8151-4656-A085-367D3E26C5ED}"/>
          </ac:spMkLst>
        </pc:spChg>
        <pc:spChg chg="add mod">
          <ac:chgData name="Thùy Linh Cao Thị" userId="657dcdab5d6ccfa5" providerId="LiveId" clId="{77975BC6-FF96-494C-84D0-8F3660408F9A}" dt="2021-04-24T14:28:57.170" v="380" actId="1076"/>
          <ac:spMkLst>
            <pc:docMk/>
            <pc:sldMk cId="609573662" sldId="315"/>
            <ac:spMk id="7" creationId="{C223DD21-19AA-4631-85B5-1280AF872D94}"/>
          </ac:spMkLst>
        </pc:spChg>
        <pc:spChg chg="del mod">
          <ac:chgData name="Thùy Linh Cao Thị" userId="657dcdab5d6ccfa5" providerId="LiveId" clId="{77975BC6-FF96-494C-84D0-8F3660408F9A}" dt="2021-04-24T14:23:31.529" v="253"/>
          <ac:spMkLst>
            <pc:docMk/>
            <pc:sldMk cId="609573662" sldId="315"/>
            <ac:spMk id="8" creationId="{8F62F02C-7600-4EA6-A2A6-677BCB4107B0}"/>
          </ac:spMkLst>
        </pc:spChg>
        <pc:spChg chg="add mod">
          <ac:chgData name="Thùy Linh Cao Thị" userId="657dcdab5d6ccfa5" providerId="LiveId" clId="{77975BC6-FF96-494C-84D0-8F3660408F9A}" dt="2021-04-24T15:04:25.747" v="1073" actId="1076"/>
          <ac:spMkLst>
            <pc:docMk/>
            <pc:sldMk cId="609573662" sldId="315"/>
            <ac:spMk id="9" creationId="{B744D428-E190-4238-8481-13782F2E70FA}"/>
          </ac:spMkLst>
        </pc:spChg>
        <pc:picChg chg="add mod">
          <ac:chgData name="Thùy Linh Cao Thị" userId="657dcdab5d6ccfa5" providerId="LiveId" clId="{77975BC6-FF96-494C-84D0-8F3660408F9A}" dt="2021-04-24T15:04:28.491" v="1074" actId="1076"/>
          <ac:picMkLst>
            <pc:docMk/>
            <pc:sldMk cId="609573662" sldId="315"/>
            <ac:picMk id="10" creationId="{0D69CCF9-6137-4410-B739-E9D916756134}"/>
          </ac:picMkLst>
        </pc:picChg>
      </pc:sldChg>
      <pc:sldChg chg="addSp delSp modSp add mod">
        <pc:chgData name="Thùy Linh Cao Thị" userId="657dcdab5d6ccfa5" providerId="LiveId" clId="{77975BC6-FF96-494C-84D0-8F3660408F9A}" dt="2021-04-24T14:33:15.231" v="433" actId="1076"/>
        <pc:sldMkLst>
          <pc:docMk/>
          <pc:sldMk cId="2544160425" sldId="316"/>
        </pc:sldMkLst>
        <pc:spChg chg="add mod">
          <ac:chgData name="Thùy Linh Cao Thị" userId="657dcdab5d6ccfa5" providerId="LiveId" clId="{77975BC6-FF96-494C-84D0-8F3660408F9A}" dt="2021-04-24T14:32:34.280" v="425" actId="1076"/>
          <ac:spMkLst>
            <pc:docMk/>
            <pc:sldMk cId="2544160425" sldId="316"/>
            <ac:spMk id="2" creationId="{70109862-AD86-4BD8-BA0B-382879D84614}"/>
          </ac:spMkLst>
        </pc:spChg>
        <pc:spChg chg="add del mod">
          <ac:chgData name="Thùy Linh Cao Thị" userId="657dcdab5d6ccfa5" providerId="LiveId" clId="{77975BC6-FF96-494C-84D0-8F3660408F9A}" dt="2021-04-24T14:33:06.755" v="430" actId="14100"/>
          <ac:spMkLst>
            <pc:docMk/>
            <pc:sldMk cId="2544160425" sldId="316"/>
            <ac:spMk id="3" creationId="{991D4F27-9998-4746-A846-919AD6D34BDE}"/>
          </ac:spMkLst>
        </pc:spChg>
        <pc:spChg chg="add mod">
          <ac:chgData name="Thùy Linh Cao Thị" userId="657dcdab5d6ccfa5" providerId="LiveId" clId="{77975BC6-FF96-494C-84D0-8F3660408F9A}" dt="2021-04-24T14:33:10.565" v="431" actId="14100"/>
          <ac:spMkLst>
            <pc:docMk/>
            <pc:sldMk cId="2544160425" sldId="316"/>
            <ac:spMk id="8" creationId="{DA115866-CFF5-4150-8556-F213F404F47A}"/>
          </ac:spMkLst>
        </pc:spChg>
        <pc:spChg chg="del">
          <ac:chgData name="Thùy Linh Cao Thị" userId="657dcdab5d6ccfa5" providerId="LiveId" clId="{77975BC6-FF96-494C-84D0-8F3660408F9A}" dt="2021-04-24T14:29:52.916" v="392" actId="478"/>
          <ac:spMkLst>
            <pc:docMk/>
            <pc:sldMk cId="2544160425" sldId="316"/>
            <ac:spMk id="9" creationId="{B744D428-E190-4238-8481-13782F2E70FA}"/>
          </ac:spMkLst>
        </pc:spChg>
        <pc:picChg chg="add mod">
          <ac:chgData name="Thùy Linh Cao Thị" userId="657dcdab5d6ccfa5" providerId="LiveId" clId="{77975BC6-FF96-494C-84D0-8F3660408F9A}" dt="2021-04-24T14:33:13.555" v="432" actId="1076"/>
          <ac:picMkLst>
            <pc:docMk/>
            <pc:sldMk cId="2544160425" sldId="316"/>
            <ac:picMk id="6" creationId="{2CCD38C7-DAFA-42D7-989F-0A3AAB3A33AB}"/>
          </ac:picMkLst>
        </pc:picChg>
        <pc:picChg chg="del">
          <ac:chgData name="Thùy Linh Cao Thị" userId="657dcdab5d6ccfa5" providerId="LiveId" clId="{77975BC6-FF96-494C-84D0-8F3660408F9A}" dt="2021-04-24T14:29:54.543" v="393" actId="478"/>
          <ac:picMkLst>
            <pc:docMk/>
            <pc:sldMk cId="2544160425" sldId="316"/>
            <ac:picMk id="10" creationId="{0D69CCF9-6137-4410-B739-E9D916756134}"/>
          </ac:picMkLst>
        </pc:picChg>
        <pc:picChg chg="add mod">
          <ac:chgData name="Thùy Linh Cao Thị" userId="657dcdab5d6ccfa5" providerId="LiveId" clId="{77975BC6-FF96-494C-84D0-8F3660408F9A}" dt="2021-04-24T14:33:15.231" v="433" actId="1076"/>
          <ac:picMkLst>
            <pc:docMk/>
            <pc:sldMk cId="2544160425" sldId="316"/>
            <ac:picMk id="11" creationId="{4CD14049-D272-4B1C-ADA5-AA6991C89098}"/>
          </ac:picMkLst>
        </pc:picChg>
      </pc:sldChg>
      <pc:sldChg chg="addSp delSp modSp add mod">
        <pc:chgData name="Thùy Linh Cao Thị" userId="657dcdab5d6ccfa5" providerId="LiveId" clId="{77975BC6-FF96-494C-84D0-8F3660408F9A}" dt="2021-04-24T14:44:16.922" v="629" actId="14100"/>
        <pc:sldMkLst>
          <pc:docMk/>
          <pc:sldMk cId="3305584992" sldId="317"/>
        </pc:sldMkLst>
        <pc:spChg chg="del">
          <ac:chgData name="Thùy Linh Cao Thị" userId="657dcdab5d6ccfa5" providerId="LiveId" clId="{77975BC6-FF96-494C-84D0-8F3660408F9A}" dt="2021-04-24T14:33:44.696" v="466" actId="478"/>
          <ac:spMkLst>
            <pc:docMk/>
            <pc:sldMk cId="3305584992" sldId="317"/>
            <ac:spMk id="2" creationId="{70109862-AD86-4BD8-BA0B-382879D84614}"/>
          </ac:spMkLst>
        </pc:spChg>
        <pc:spChg chg="del">
          <ac:chgData name="Thùy Linh Cao Thị" userId="657dcdab5d6ccfa5" providerId="LiveId" clId="{77975BC6-FF96-494C-84D0-8F3660408F9A}" dt="2021-04-24T14:33:48.179" v="467" actId="478"/>
          <ac:spMkLst>
            <pc:docMk/>
            <pc:sldMk cId="3305584992" sldId="317"/>
            <ac:spMk id="3" creationId="{991D4F27-9998-4746-A846-919AD6D34BDE}"/>
          </ac:spMkLst>
        </pc:spChg>
        <pc:spChg chg="mod">
          <ac:chgData name="Thùy Linh Cao Thị" userId="657dcdab5d6ccfa5" providerId="LiveId" clId="{77975BC6-FF96-494C-84D0-8F3660408F9A}" dt="2021-04-24T14:33:40.049" v="465" actId="20577"/>
          <ac:spMkLst>
            <pc:docMk/>
            <pc:sldMk cId="3305584992" sldId="317"/>
            <ac:spMk id="7" creationId="{C223DD21-19AA-4631-85B5-1280AF872D94}"/>
          </ac:spMkLst>
        </pc:spChg>
        <pc:spChg chg="del">
          <ac:chgData name="Thùy Linh Cao Thị" userId="657dcdab5d6ccfa5" providerId="LiveId" clId="{77975BC6-FF96-494C-84D0-8F3660408F9A}" dt="2021-04-24T14:33:48.179" v="467" actId="478"/>
          <ac:spMkLst>
            <pc:docMk/>
            <pc:sldMk cId="3305584992" sldId="317"/>
            <ac:spMk id="8" creationId="{DA115866-CFF5-4150-8556-F213F404F47A}"/>
          </ac:spMkLst>
        </pc:spChg>
        <pc:spChg chg="add mod">
          <ac:chgData name="Thùy Linh Cao Thị" userId="657dcdab5d6ccfa5" providerId="LiveId" clId="{77975BC6-FF96-494C-84D0-8F3660408F9A}" dt="2021-04-24T14:44:16.922" v="629" actId="14100"/>
          <ac:spMkLst>
            <pc:docMk/>
            <pc:sldMk cId="3305584992" sldId="317"/>
            <ac:spMk id="9" creationId="{4CCA9BFA-1FEC-46FB-BB9E-965EDAE27FB1}"/>
          </ac:spMkLst>
        </pc:spChg>
        <pc:picChg chg="del">
          <ac:chgData name="Thùy Linh Cao Thị" userId="657dcdab5d6ccfa5" providerId="LiveId" clId="{77975BC6-FF96-494C-84D0-8F3660408F9A}" dt="2021-04-24T14:33:48.179" v="467" actId="478"/>
          <ac:picMkLst>
            <pc:docMk/>
            <pc:sldMk cId="3305584992" sldId="317"/>
            <ac:picMk id="6" creationId="{2CCD38C7-DAFA-42D7-989F-0A3AAB3A33AB}"/>
          </ac:picMkLst>
        </pc:picChg>
        <pc:picChg chg="del">
          <ac:chgData name="Thùy Linh Cao Thị" userId="657dcdab5d6ccfa5" providerId="LiveId" clId="{77975BC6-FF96-494C-84D0-8F3660408F9A}" dt="2021-04-24T14:33:48.179" v="467" actId="478"/>
          <ac:picMkLst>
            <pc:docMk/>
            <pc:sldMk cId="3305584992" sldId="317"/>
            <ac:picMk id="11" creationId="{4CD14049-D272-4B1C-ADA5-AA6991C89098}"/>
          </ac:picMkLst>
        </pc:picChg>
      </pc:sldChg>
      <pc:sldChg chg="addSp delSp modSp new mod">
        <pc:chgData name="Thùy Linh Cao Thị" userId="657dcdab5d6ccfa5" providerId="LiveId" clId="{77975BC6-FF96-494C-84D0-8F3660408F9A}" dt="2021-04-24T14:38:09.399" v="535" actId="1076"/>
        <pc:sldMkLst>
          <pc:docMk/>
          <pc:sldMk cId="1120715105" sldId="318"/>
        </pc:sldMkLst>
        <pc:spChg chg="del">
          <ac:chgData name="Thùy Linh Cao Thị" userId="657dcdab5d6ccfa5" providerId="LiveId" clId="{77975BC6-FF96-494C-84D0-8F3660408F9A}" dt="2021-04-24T14:37:39.047" v="529" actId="478"/>
          <ac:spMkLst>
            <pc:docMk/>
            <pc:sldMk cId="1120715105" sldId="318"/>
            <ac:spMk id="2" creationId="{A0443DCC-B051-490E-B6DD-77D0EEC4C02D}"/>
          </ac:spMkLst>
        </pc:spChg>
        <pc:spChg chg="del">
          <ac:chgData name="Thùy Linh Cao Thị" userId="657dcdab5d6ccfa5" providerId="LiveId" clId="{77975BC6-FF96-494C-84D0-8F3660408F9A}" dt="2021-04-24T14:37:34.511" v="528" actId="478"/>
          <ac:spMkLst>
            <pc:docMk/>
            <pc:sldMk cId="1120715105" sldId="318"/>
            <ac:spMk id="3" creationId="{3136D163-F8ED-4344-9360-921BE390B488}"/>
          </ac:spMkLst>
        </pc:spChg>
        <pc:spChg chg="add mod">
          <ac:chgData name="Thùy Linh Cao Thị" userId="657dcdab5d6ccfa5" providerId="LiveId" clId="{77975BC6-FF96-494C-84D0-8F3660408F9A}" dt="2021-04-24T14:37:46.338" v="530"/>
          <ac:spMkLst>
            <pc:docMk/>
            <pc:sldMk cId="1120715105" sldId="318"/>
            <ac:spMk id="5" creationId="{8D746A85-776E-4BC5-8168-994B38D796D4}"/>
          </ac:spMkLst>
        </pc:spChg>
        <pc:spChg chg="add mod">
          <ac:chgData name="Thùy Linh Cao Thị" userId="657dcdab5d6ccfa5" providerId="LiveId" clId="{77975BC6-FF96-494C-84D0-8F3660408F9A}" dt="2021-04-24T14:37:46.338" v="530"/>
          <ac:spMkLst>
            <pc:docMk/>
            <pc:sldMk cId="1120715105" sldId="318"/>
            <ac:spMk id="6" creationId="{0DE39485-7B79-4724-A67A-FEDCBFA48681}"/>
          </ac:spMkLst>
        </pc:spChg>
        <pc:spChg chg="add mod">
          <ac:chgData name="Thùy Linh Cao Thị" userId="657dcdab5d6ccfa5" providerId="LiveId" clId="{77975BC6-FF96-494C-84D0-8F3660408F9A}" dt="2021-04-24T14:37:46.338" v="530"/>
          <ac:spMkLst>
            <pc:docMk/>
            <pc:sldMk cId="1120715105" sldId="318"/>
            <ac:spMk id="7" creationId="{1291030D-5850-4A6C-A204-9ABFDFDADFF0}"/>
          </ac:spMkLst>
        </pc:spChg>
        <pc:picChg chg="add mod">
          <ac:chgData name="Thùy Linh Cao Thị" userId="657dcdab5d6ccfa5" providerId="LiveId" clId="{77975BC6-FF96-494C-84D0-8F3660408F9A}" dt="2021-04-24T14:38:09.399" v="535" actId="1076"/>
          <ac:picMkLst>
            <pc:docMk/>
            <pc:sldMk cId="1120715105" sldId="318"/>
            <ac:picMk id="4" creationId="{BE60E39E-A42C-47EF-879E-871C122E1EBD}"/>
          </ac:picMkLst>
        </pc:picChg>
      </pc:sldChg>
      <pc:sldChg chg="addSp delSp modSp add mod">
        <pc:chgData name="Thùy Linh Cao Thị" userId="657dcdab5d6ccfa5" providerId="LiveId" clId="{77975BC6-FF96-494C-84D0-8F3660408F9A}" dt="2021-04-24T14:51:21.085" v="717" actId="20577"/>
        <pc:sldMkLst>
          <pc:docMk/>
          <pc:sldMk cId="2986066763" sldId="319"/>
        </pc:sldMkLst>
        <pc:spChg chg="add mod">
          <ac:chgData name="Thùy Linh Cao Thị" userId="657dcdab5d6ccfa5" providerId="LiveId" clId="{77975BC6-FF96-494C-84D0-8F3660408F9A}" dt="2021-04-24T14:40:49.413" v="578" actId="15"/>
          <ac:spMkLst>
            <pc:docMk/>
            <pc:sldMk cId="2986066763" sldId="319"/>
            <ac:spMk id="2" creationId="{E64A8637-5731-4261-AF54-D0ED406562D2}"/>
          </ac:spMkLst>
        </pc:spChg>
        <pc:spChg chg="mod">
          <ac:chgData name="Thùy Linh Cao Thị" userId="657dcdab5d6ccfa5" providerId="LiveId" clId="{77975BC6-FF96-494C-84D0-8F3660408F9A}" dt="2021-04-24T14:51:21.085" v="717" actId="20577"/>
          <ac:spMkLst>
            <pc:docMk/>
            <pc:sldMk cId="2986066763" sldId="319"/>
            <ac:spMk id="7" creationId="{1291030D-5850-4A6C-A204-9ABFDFDADFF0}"/>
          </ac:spMkLst>
        </pc:spChg>
        <pc:spChg chg="add mod">
          <ac:chgData name="Thùy Linh Cao Thị" userId="657dcdab5d6ccfa5" providerId="LiveId" clId="{77975BC6-FF96-494C-84D0-8F3660408F9A}" dt="2021-04-24T14:44:03.557" v="625" actId="14100"/>
          <ac:spMkLst>
            <pc:docMk/>
            <pc:sldMk cId="2986066763" sldId="319"/>
            <ac:spMk id="8" creationId="{B4D352A3-4D97-4A2D-AB72-25ACAC9CF467}"/>
          </ac:spMkLst>
        </pc:spChg>
        <pc:picChg chg="add">
          <ac:chgData name="Thùy Linh Cao Thị" userId="657dcdab5d6ccfa5" providerId="LiveId" clId="{77975BC6-FF96-494C-84D0-8F3660408F9A}" dt="2021-04-24T14:41:02.214" v="579"/>
          <ac:picMkLst>
            <pc:docMk/>
            <pc:sldMk cId="2986066763" sldId="319"/>
            <ac:picMk id="3" creationId="{74FE51B6-71FB-4C7F-86F0-2C51E447B876}"/>
          </ac:picMkLst>
        </pc:picChg>
        <pc:picChg chg="del">
          <ac:chgData name="Thùy Linh Cao Thị" userId="657dcdab5d6ccfa5" providerId="LiveId" clId="{77975BC6-FF96-494C-84D0-8F3660408F9A}" dt="2021-04-24T14:39:59.105" v="559" actId="478"/>
          <ac:picMkLst>
            <pc:docMk/>
            <pc:sldMk cId="2986066763" sldId="319"/>
            <ac:picMk id="4" creationId="{BE60E39E-A42C-47EF-879E-871C122E1EBD}"/>
          </ac:picMkLst>
        </pc:picChg>
      </pc:sldChg>
      <pc:sldChg chg="addSp delSp modSp add mod">
        <pc:chgData name="Thùy Linh Cao Thị" userId="657dcdab5d6ccfa5" providerId="LiveId" clId="{77975BC6-FF96-494C-84D0-8F3660408F9A}" dt="2021-04-24T14:51:24.964" v="719" actId="20577"/>
        <pc:sldMkLst>
          <pc:docMk/>
          <pc:sldMk cId="2915411986" sldId="320"/>
        </pc:sldMkLst>
        <pc:spChg chg="mod">
          <ac:chgData name="Thùy Linh Cao Thị" userId="657dcdab5d6ccfa5" providerId="LiveId" clId="{77975BC6-FF96-494C-84D0-8F3660408F9A}" dt="2021-04-24T14:45:09.219" v="635" actId="1076"/>
          <ac:spMkLst>
            <pc:docMk/>
            <pc:sldMk cId="2915411986" sldId="320"/>
            <ac:spMk id="2" creationId="{E64A8637-5731-4261-AF54-D0ED406562D2}"/>
          </ac:spMkLst>
        </pc:spChg>
        <pc:spChg chg="mod">
          <ac:chgData name="Thùy Linh Cao Thị" userId="657dcdab5d6ccfa5" providerId="LiveId" clId="{77975BC6-FF96-494C-84D0-8F3660408F9A}" dt="2021-04-24T14:51:24.964" v="719" actId="20577"/>
          <ac:spMkLst>
            <pc:docMk/>
            <pc:sldMk cId="2915411986" sldId="320"/>
            <ac:spMk id="7" creationId="{1291030D-5850-4A6C-A204-9ABFDFDADFF0}"/>
          </ac:spMkLst>
        </pc:spChg>
        <pc:spChg chg="del">
          <ac:chgData name="Thùy Linh Cao Thị" userId="657dcdab5d6ccfa5" providerId="LiveId" clId="{77975BC6-FF96-494C-84D0-8F3660408F9A}" dt="2021-04-24T14:42:02.663" v="593" actId="478"/>
          <ac:spMkLst>
            <pc:docMk/>
            <pc:sldMk cId="2915411986" sldId="320"/>
            <ac:spMk id="8" creationId="{B4D352A3-4D97-4A2D-AB72-25ACAC9CF467}"/>
          </ac:spMkLst>
        </pc:spChg>
        <pc:spChg chg="add mod">
          <ac:chgData name="Thùy Linh Cao Thị" userId="657dcdab5d6ccfa5" providerId="LiveId" clId="{77975BC6-FF96-494C-84D0-8F3660408F9A}" dt="2021-04-24T14:43:56.283" v="624" actId="14100"/>
          <ac:spMkLst>
            <pc:docMk/>
            <pc:sldMk cId="2915411986" sldId="320"/>
            <ac:spMk id="9" creationId="{34645261-FB62-4968-8554-20FC88EF2CCB}"/>
          </ac:spMkLst>
        </pc:spChg>
        <pc:picChg chg="del">
          <ac:chgData name="Thùy Linh Cao Thị" userId="657dcdab5d6ccfa5" providerId="LiveId" clId="{77975BC6-FF96-494C-84D0-8F3660408F9A}" dt="2021-04-24T14:41:59.873" v="592" actId="478"/>
          <ac:picMkLst>
            <pc:docMk/>
            <pc:sldMk cId="2915411986" sldId="320"/>
            <ac:picMk id="3" creationId="{74FE51B6-71FB-4C7F-86F0-2C51E447B876}"/>
          </ac:picMkLst>
        </pc:picChg>
        <pc:picChg chg="add mod">
          <ac:chgData name="Thùy Linh Cao Thị" userId="657dcdab5d6ccfa5" providerId="LiveId" clId="{77975BC6-FF96-494C-84D0-8F3660408F9A}" dt="2021-04-24T14:43:42.508" v="622" actId="1076"/>
          <ac:picMkLst>
            <pc:docMk/>
            <pc:sldMk cId="2915411986" sldId="320"/>
            <ac:picMk id="4" creationId="{37EF3C6F-12BD-42CF-9E3F-EDCE3C5B517C}"/>
          </ac:picMkLst>
        </pc:picChg>
      </pc:sldChg>
      <pc:sldChg chg="add del">
        <pc:chgData name="Thùy Linh Cao Thị" userId="657dcdab5d6ccfa5" providerId="LiveId" clId="{77975BC6-FF96-494C-84D0-8F3660408F9A}" dt="2021-04-24T14:42:09.364" v="595"/>
        <pc:sldMkLst>
          <pc:docMk/>
          <pc:sldMk cId="1131168118" sldId="321"/>
        </pc:sldMkLst>
      </pc:sldChg>
      <pc:sldChg chg="addSp delSp modSp new mod">
        <pc:chgData name="Thùy Linh Cao Thị" userId="657dcdab5d6ccfa5" providerId="LiveId" clId="{77975BC6-FF96-494C-84D0-8F3660408F9A}" dt="2021-04-24T14:51:29.658" v="721" actId="20577"/>
        <pc:sldMkLst>
          <pc:docMk/>
          <pc:sldMk cId="1196246532" sldId="321"/>
        </pc:sldMkLst>
        <pc:spChg chg="del">
          <ac:chgData name="Thùy Linh Cao Thị" userId="657dcdab5d6ccfa5" providerId="LiveId" clId="{77975BC6-FF96-494C-84D0-8F3660408F9A}" dt="2021-04-24T14:45:00.646" v="634" actId="478"/>
          <ac:spMkLst>
            <pc:docMk/>
            <pc:sldMk cId="1196246532" sldId="321"/>
            <ac:spMk id="2" creationId="{68745167-794F-4644-B790-D34DC7A2EDE9}"/>
          </ac:spMkLst>
        </pc:spChg>
        <pc:spChg chg="del">
          <ac:chgData name="Thùy Linh Cao Thị" userId="657dcdab5d6ccfa5" providerId="LiveId" clId="{77975BC6-FF96-494C-84D0-8F3660408F9A}" dt="2021-04-24T14:44:57.875" v="633" actId="478"/>
          <ac:spMkLst>
            <pc:docMk/>
            <pc:sldMk cId="1196246532" sldId="321"/>
            <ac:spMk id="3" creationId="{996BAC00-D247-43CF-B7F6-602898DB18AA}"/>
          </ac:spMkLst>
        </pc:spChg>
        <pc:spChg chg="add mod">
          <ac:chgData name="Thùy Linh Cao Thị" userId="657dcdab5d6ccfa5" providerId="LiveId" clId="{77975BC6-FF96-494C-84D0-8F3660408F9A}" dt="2021-04-24T14:45:15.411" v="636"/>
          <ac:spMkLst>
            <pc:docMk/>
            <pc:sldMk cId="1196246532" sldId="321"/>
            <ac:spMk id="5" creationId="{3C71C586-F30F-418D-A9C6-7C486B7A53E1}"/>
          </ac:spMkLst>
        </pc:spChg>
        <pc:spChg chg="add mod">
          <ac:chgData name="Thùy Linh Cao Thị" userId="657dcdab5d6ccfa5" providerId="LiveId" clId="{77975BC6-FF96-494C-84D0-8F3660408F9A}" dt="2021-04-24T14:45:15.411" v="636"/>
          <ac:spMkLst>
            <pc:docMk/>
            <pc:sldMk cId="1196246532" sldId="321"/>
            <ac:spMk id="6" creationId="{ADC09137-D453-4298-A7DB-163A7433DE97}"/>
          </ac:spMkLst>
        </pc:spChg>
        <pc:spChg chg="add mod">
          <ac:chgData name="Thùy Linh Cao Thị" userId="657dcdab5d6ccfa5" providerId="LiveId" clId="{77975BC6-FF96-494C-84D0-8F3660408F9A}" dt="2021-04-24T14:51:29.658" v="721" actId="20577"/>
          <ac:spMkLst>
            <pc:docMk/>
            <pc:sldMk cId="1196246532" sldId="321"/>
            <ac:spMk id="7" creationId="{C17D4F6B-8E1F-456E-8E05-BF68FC6BC17B}"/>
          </ac:spMkLst>
        </pc:spChg>
        <pc:picChg chg="add mod">
          <ac:chgData name="Thùy Linh Cao Thị" userId="657dcdab5d6ccfa5" providerId="LiveId" clId="{77975BC6-FF96-494C-84D0-8F3660408F9A}" dt="2021-04-24T14:45:16.713" v="637" actId="1076"/>
          <ac:picMkLst>
            <pc:docMk/>
            <pc:sldMk cId="1196246532" sldId="321"/>
            <ac:picMk id="4" creationId="{339DA4F9-2AC4-4975-A645-5192D798B3D1}"/>
          </ac:picMkLst>
        </pc:picChg>
      </pc:sldChg>
      <pc:sldChg chg="addSp delSp modSp add mod">
        <pc:chgData name="Thùy Linh Cao Thị" userId="657dcdab5d6ccfa5" providerId="LiveId" clId="{77975BC6-FF96-494C-84D0-8F3660408F9A}" dt="2021-04-24T14:51:32.949" v="723" actId="20577"/>
        <pc:sldMkLst>
          <pc:docMk/>
          <pc:sldMk cId="1949923686" sldId="322"/>
        </pc:sldMkLst>
        <pc:spChg chg="add mod">
          <ac:chgData name="Thùy Linh Cao Thị" userId="657dcdab5d6ccfa5" providerId="LiveId" clId="{77975BC6-FF96-494C-84D0-8F3660408F9A}" dt="2021-04-24T14:47:36.994" v="657" actId="5793"/>
          <ac:spMkLst>
            <pc:docMk/>
            <pc:sldMk cId="1949923686" sldId="322"/>
            <ac:spMk id="2" creationId="{0FB46B58-9015-49BF-8EC0-6C7603FBF283}"/>
          </ac:spMkLst>
        </pc:spChg>
        <pc:spChg chg="mod">
          <ac:chgData name="Thùy Linh Cao Thị" userId="657dcdab5d6ccfa5" providerId="LiveId" clId="{77975BC6-FF96-494C-84D0-8F3660408F9A}" dt="2021-04-24T14:51:32.949" v="723" actId="20577"/>
          <ac:spMkLst>
            <pc:docMk/>
            <pc:sldMk cId="1949923686" sldId="322"/>
            <ac:spMk id="7" creationId="{C17D4F6B-8E1F-456E-8E05-BF68FC6BC17B}"/>
          </ac:spMkLst>
        </pc:spChg>
        <pc:spChg chg="add mod">
          <ac:chgData name="Thùy Linh Cao Thị" userId="657dcdab5d6ccfa5" providerId="LiveId" clId="{77975BC6-FF96-494C-84D0-8F3660408F9A}" dt="2021-04-24T14:48:58.641" v="683" actId="15"/>
          <ac:spMkLst>
            <pc:docMk/>
            <pc:sldMk cId="1949923686" sldId="322"/>
            <ac:spMk id="8" creationId="{C7E5CC78-7668-4E90-8D9E-595FFE5408C5}"/>
          </ac:spMkLst>
        </pc:spChg>
        <pc:picChg chg="add mod">
          <ac:chgData name="Thùy Linh Cao Thị" userId="657dcdab5d6ccfa5" providerId="LiveId" clId="{77975BC6-FF96-494C-84D0-8F3660408F9A}" dt="2021-04-24T14:48:21.278" v="663" actId="14100"/>
          <ac:picMkLst>
            <pc:docMk/>
            <pc:sldMk cId="1949923686" sldId="322"/>
            <ac:picMk id="3" creationId="{D9212DFC-6B9B-4B84-813E-6E103C878E0B}"/>
          </ac:picMkLst>
        </pc:picChg>
        <pc:picChg chg="del">
          <ac:chgData name="Thùy Linh Cao Thị" userId="657dcdab5d6ccfa5" providerId="LiveId" clId="{77975BC6-FF96-494C-84D0-8F3660408F9A}" dt="2021-04-24T14:45:34.009" v="639" actId="478"/>
          <ac:picMkLst>
            <pc:docMk/>
            <pc:sldMk cId="1949923686" sldId="322"/>
            <ac:picMk id="4" creationId="{339DA4F9-2AC4-4975-A645-5192D798B3D1}"/>
          </ac:picMkLst>
        </pc:picChg>
      </pc:sldChg>
      <pc:sldChg chg="delSp modSp add mod">
        <pc:chgData name="Thùy Linh Cao Thị" userId="657dcdab5d6ccfa5" providerId="LiveId" clId="{77975BC6-FF96-494C-84D0-8F3660408F9A}" dt="2021-04-24T14:51:36.225" v="725" actId="20577"/>
        <pc:sldMkLst>
          <pc:docMk/>
          <pc:sldMk cId="2598327353" sldId="323"/>
        </pc:sldMkLst>
        <pc:spChg chg="mod">
          <ac:chgData name="Thùy Linh Cao Thị" userId="657dcdab5d6ccfa5" providerId="LiveId" clId="{77975BC6-FF96-494C-84D0-8F3660408F9A}" dt="2021-04-24T14:50:54.698" v="710" actId="14100"/>
          <ac:spMkLst>
            <pc:docMk/>
            <pc:sldMk cId="2598327353" sldId="323"/>
            <ac:spMk id="2" creationId="{0FB46B58-9015-49BF-8EC0-6C7603FBF283}"/>
          </ac:spMkLst>
        </pc:spChg>
        <pc:spChg chg="mod">
          <ac:chgData name="Thùy Linh Cao Thị" userId="657dcdab5d6ccfa5" providerId="LiveId" clId="{77975BC6-FF96-494C-84D0-8F3660408F9A}" dt="2021-04-24T14:51:36.225" v="725" actId="20577"/>
          <ac:spMkLst>
            <pc:docMk/>
            <pc:sldMk cId="2598327353" sldId="323"/>
            <ac:spMk id="7" creationId="{C17D4F6B-8E1F-456E-8E05-BF68FC6BC17B}"/>
          </ac:spMkLst>
        </pc:spChg>
        <pc:spChg chg="del mod">
          <ac:chgData name="Thùy Linh Cao Thị" userId="657dcdab5d6ccfa5" providerId="LiveId" clId="{77975BC6-FF96-494C-84D0-8F3660408F9A}" dt="2021-04-24T14:50:58.378" v="711" actId="478"/>
          <ac:spMkLst>
            <pc:docMk/>
            <pc:sldMk cId="2598327353" sldId="323"/>
            <ac:spMk id="8" creationId="{C7E5CC78-7668-4E90-8D9E-595FFE5408C5}"/>
          </ac:spMkLst>
        </pc:spChg>
        <pc:picChg chg="del">
          <ac:chgData name="Thùy Linh Cao Thị" userId="657dcdab5d6ccfa5" providerId="LiveId" clId="{77975BC6-FF96-494C-84D0-8F3660408F9A}" dt="2021-04-24T14:50:02.033" v="685" actId="478"/>
          <ac:picMkLst>
            <pc:docMk/>
            <pc:sldMk cId="2598327353" sldId="323"/>
            <ac:picMk id="3" creationId="{D9212DFC-6B9B-4B84-813E-6E103C878E0B}"/>
          </ac:picMkLst>
        </pc:picChg>
      </pc:sldChg>
      <pc:sldChg chg="addSp delSp modSp add mod">
        <pc:chgData name="Thùy Linh Cao Thị" userId="657dcdab5d6ccfa5" providerId="LiveId" clId="{77975BC6-FF96-494C-84D0-8F3660408F9A}" dt="2021-04-24T14:54:17.507" v="839" actId="5793"/>
        <pc:sldMkLst>
          <pc:docMk/>
          <pc:sldMk cId="3964350686" sldId="324"/>
        </pc:sldMkLst>
        <pc:spChg chg="del">
          <ac:chgData name="Thùy Linh Cao Thị" userId="657dcdab5d6ccfa5" providerId="LiveId" clId="{77975BC6-FF96-494C-84D0-8F3660408F9A}" dt="2021-04-24T14:51:06.082" v="713" actId="478"/>
          <ac:spMkLst>
            <pc:docMk/>
            <pc:sldMk cId="3964350686" sldId="324"/>
            <ac:spMk id="2" creationId="{0FB46B58-9015-49BF-8EC0-6C7603FBF283}"/>
          </ac:spMkLst>
        </pc:spChg>
        <pc:spChg chg="add mod">
          <ac:chgData name="Thùy Linh Cao Thị" userId="657dcdab5d6ccfa5" providerId="LiveId" clId="{77975BC6-FF96-494C-84D0-8F3660408F9A}" dt="2021-04-24T14:54:17.507" v="839" actId="5793"/>
          <ac:spMkLst>
            <pc:docMk/>
            <pc:sldMk cId="3964350686" sldId="324"/>
            <ac:spMk id="3" creationId="{573201BD-269B-4C73-9767-D23F776FEDD8}"/>
          </ac:spMkLst>
        </pc:spChg>
        <pc:spChg chg="mod">
          <ac:chgData name="Thùy Linh Cao Thị" userId="657dcdab5d6ccfa5" providerId="LiveId" clId="{77975BC6-FF96-494C-84D0-8F3660408F9A}" dt="2021-04-24T14:51:57.801" v="792" actId="20577"/>
          <ac:spMkLst>
            <pc:docMk/>
            <pc:sldMk cId="3964350686" sldId="324"/>
            <ac:spMk id="7" creationId="{C17D4F6B-8E1F-456E-8E05-BF68FC6BC17B}"/>
          </ac:spMkLst>
        </pc:spChg>
      </pc:sldChg>
      <pc:sldChg chg="delSp modSp add mod">
        <pc:chgData name="Thùy Linh Cao Thị" userId="657dcdab5d6ccfa5" providerId="LiveId" clId="{77975BC6-FF96-494C-84D0-8F3660408F9A}" dt="2021-04-24T14:57:05.229" v="919" actId="1076"/>
        <pc:sldMkLst>
          <pc:docMk/>
          <pc:sldMk cId="1517673117" sldId="325"/>
        </pc:sldMkLst>
        <pc:spChg chg="del">
          <ac:chgData name="Thùy Linh Cao Thị" userId="657dcdab5d6ccfa5" providerId="LiveId" clId="{77975BC6-FF96-494C-84D0-8F3660408F9A}" dt="2021-04-24T14:54:34.610" v="841" actId="478"/>
          <ac:spMkLst>
            <pc:docMk/>
            <pc:sldMk cId="1517673117" sldId="325"/>
            <ac:spMk id="2" creationId="{0FB46B58-9015-49BF-8EC0-6C7603FBF283}"/>
          </ac:spMkLst>
        </pc:spChg>
        <pc:spChg chg="mod">
          <ac:chgData name="Thùy Linh Cao Thị" userId="657dcdab5d6ccfa5" providerId="LiveId" clId="{77975BC6-FF96-494C-84D0-8F3660408F9A}" dt="2021-04-24T14:57:03.643" v="918" actId="20577"/>
          <ac:spMkLst>
            <pc:docMk/>
            <pc:sldMk cId="1517673117" sldId="325"/>
            <ac:spMk id="5" creationId="{3C71C586-F30F-418D-A9C6-7C486B7A53E1}"/>
          </ac:spMkLst>
        </pc:spChg>
        <pc:spChg chg="mod">
          <ac:chgData name="Thùy Linh Cao Thị" userId="657dcdab5d6ccfa5" providerId="LiveId" clId="{77975BC6-FF96-494C-84D0-8F3660408F9A}" dt="2021-04-24T14:54:41.971" v="861" actId="20577"/>
          <ac:spMkLst>
            <pc:docMk/>
            <pc:sldMk cId="1517673117" sldId="325"/>
            <ac:spMk id="6" creationId="{ADC09137-D453-4298-A7DB-163A7433DE97}"/>
          </ac:spMkLst>
        </pc:spChg>
        <pc:spChg chg="mod">
          <ac:chgData name="Thùy Linh Cao Thị" userId="657dcdab5d6ccfa5" providerId="LiveId" clId="{77975BC6-FF96-494C-84D0-8F3660408F9A}" dt="2021-04-24T14:57:05.229" v="919" actId="1076"/>
          <ac:spMkLst>
            <pc:docMk/>
            <pc:sldMk cId="1517673117" sldId="325"/>
            <ac:spMk id="7" creationId="{C17D4F6B-8E1F-456E-8E05-BF68FC6BC17B}"/>
          </ac:spMkLst>
        </pc:spChg>
      </pc:sldChg>
      <pc:sldChg chg="addSp delSp modSp add mod">
        <pc:chgData name="Thùy Linh Cao Thị" userId="657dcdab5d6ccfa5" providerId="LiveId" clId="{77975BC6-FF96-494C-84D0-8F3660408F9A}" dt="2021-04-24T14:57:47.490" v="923" actId="1076"/>
        <pc:sldMkLst>
          <pc:docMk/>
          <pc:sldMk cId="141366969" sldId="326"/>
        </pc:sldMkLst>
        <pc:spChg chg="del">
          <ac:chgData name="Thùy Linh Cao Thị" userId="657dcdab5d6ccfa5" providerId="LiveId" clId="{77975BC6-FF96-494C-84D0-8F3660408F9A}" dt="2021-04-24T14:57:30.645" v="921" actId="478"/>
          <ac:spMkLst>
            <pc:docMk/>
            <pc:sldMk cId="141366969" sldId="326"/>
            <ac:spMk id="7" creationId="{C17D4F6B-8E1F-456E-8E05-BF68FC6BC17B}"/>
          </ac:spMkLst>
        </pc:spChg>
        <pc:picChg chg="add mod">
          <ac:chgData name="Thùy Linh Cao Thị" userId="657dcdab5d6ccfa5" providerId="LiveId" clId="{77975BC6-FF96-494C-84D0-8F3660408F9A}" dt="2021-04-24T14:57:47.490" v="923" actId="1076"/>
          <ac:picMkLst>
            <pc:docMk/>
            <pc:sldMk cId="141366969" sldId="326"/>
            <ac:picMk id="2" creationId="{ABD9DA5F-A9E2-49B6-81EF-A2377EE11282}"/>
          </ac:picMkLst>
        </pc:picChg>
      </pc:sldChg>
      <pc:sldChg chg="addSp delSp modSp add mod">
        <pc:chgData name="Thùy Linh Cao Thị" userId="657dcdab5d6ccfa5" providerId="LiveId" clId="{77975BC6-FF96-494C-84D0-8F3660408F9A}" dt="2021-04-24T14:59:47.010" v="946" actId="14100"/>
        <pc:sldMkLst>
          <pc:docMk/>
          <pc:sldMk cId="2045342577" sldId="327"/>
        </pc:sldMkLst>
        <pc:spChg chg="add mod">
          <ac:chgData name="Thùy Linh Cao Thị" userId="657dcdab5d6ccfa5" providerId="LiveId" clId="{77975BC6-FF96-494C-84D0-8F3660408F9A}" dt="2021-04-24T14:59:18.480" v="942" actId="15"/>
          <ac:spMkLst>
            <pc:docMk/>
            <pc:sldMk cId="2045342577" sldId="327"/>
            <ac:spMk id="3" creationId="{17364759-156D-498A-8FA6-F103B398F974}"/>
          </ac:spMkLst>
        </pc:spChg>
        <pc:picChg chg="del">
          <ac:chgData name="Thùy Linh Cao Thị" userId="657dcdab5d6ccfa5" providerId="LiveId" clId="{77975BC6-FF96-494C-84D0-8F3660408F9A}" dt="2021-04-24T14:58:41.803" v="925" actId="478"/>
          <ac:picMkLst>
            <pc:docMk/>
            <pc:sldMk cId="2045342577" sldId="327"/>
            <ac:picMk id="2" creationId="{ABD9DA5F-A9E2-49B6-81EF-A2377EE11282}"/>
          </ac:picMkLst>
        </pc:picChg>
        <pc:picChg chg="add mod">
          <ac:chgData name="Thùy Linh Cao Thị" userId="657dcdab5d6ccfa5" providerId="LiveId" clId="{77975BC6-FF96-494C-84D0-8F3660408F9A}" dt="2021-04-24T14:59:47.010" v="946" actId="14100"/>
          <ac:picMkLst>
            <pc:docMk/>
            <pc:sldMk cId="2045342577" sldId="327"/>
            <ac:picMk id="4" creationId="{1855846A-F228-4A07-997B-80DF43784882}"/>
          </ac:picMkLst>
        </pc:picChg>
      </pc:sldChg>
      <pc:sldChg chg="delSp modSp add mod">
        <pc:chgData name="Thùy Linh Cao Thị" userId="657dcdab5d6ccfa5" providerId="LiveId" clId="{77975BC6-FF96-494C-84D0-8F3660408F9A}" dt="2021-04-24T15:01:45.416" v="995" actId="1076"/>
        <pc:sldMkLst>
          <pc:docMk/>
          <pc:sldMk cId="2286409673" sldId="328"/>
        </pc:sldMkLst>
        <pc:spChg chg="mod">
          <ac:chgData name="Thùy Linh Cao Thị" userId="657dcdab5d6ccfa5" providerId="LiveId" clId="{77975BC6-FF96-494C-84D0-8F3660408F9A}" dt="2021-04-24T15:01:45.416" v="995" actId="1076"/>
          <ac:spMkLst>
            <pc:docMk/>
            <pc:sldMk cId="2286409673" sldId="328"/>
            <ac:spMk id="3" creationId="{17364759-156D-498A-8FA6-F103B398F974}"/>
          </ac:spMkLst>
        </pc:spChg>
        <pc:spChg chg="mod">
          <ac:chgData name="Thùy Linh Cao Thị" userId="657dcdab5d6ccfa5" providerId="LiveId" clId="{77975BC6-FF96-494C-84D0-8F3660408F9A}" dt="2021-04-24T15:00:21.057" v="950" actId="20577"/>
          <ac:spMkLst>
            <pc:docMk/>
            <pc:sldMk cId="2286409673" sldId="328"/>
            <ac:spMk id="5" creationId="{3C71C586-F30F-418D-A9C6-7C486B7A53E1}"/>
          </ac:spMkLst>
        </pc:spChg>
        <pc:spChg chg="mod">
          <ac:chgData name="Thùy Linh Cao Thị" userId="657dcdab5d6ccfa5" providerId="LiveId" clId="{77975BC6-FF96-494C-84D0-8F3660408F9A}" dt="2021-04-24T15:00:45.939" v="965" actId="113"/>
          <ac:spMkLst>
            <pc:docMk/>
            <pc:sldMk cId="2286409673" sldId="328"/>
            <ac:spMk id="6" creationId="{ADC09137-D453-4298-A7DB-163A7433DE97}"/>
          </ac:spMkLst>
        </pc:spChg>
        <pc:picChg chg="del">
          <ac:chgData name="Thùy Linh Cao Thị" userId="657dcdab5d6ccfa5" providerId="LiveId" clId="{77975BC6-FF96-494C-84D0-8F3660408F9A}" dt="2021-04-24T15:00:14.394" v="948" actId="478"/>
          <ac:picMkLst>
            <pc:docMk/>
            <pc:sldMk cId="2286409673" sldId="328"/>
            <ac:picMk id="4" creationId="{1855846A-F228-4A07-997B-80DF43784882}"/>
          </ac:picMkLst>
        </pc:picChg>
      </pc:sldChg>
      <pc:sldChg chg="addSp delSp modSp add mod">
        <pc:chgData name="Thùy Linh Cao Thị" userId="657dcdab5d6ccfa5" providerId="LiveId" clId="{77975BC6-FF96-494C-84D0-8F3660408F9A}" dt="2021-04-24T15:11:17.667" v="1148" actId="207"/>
        <pc:sldMkLst>
          <pc:docMk/>
          <pc:sldMk cId="4202930574" sldId="329"/>
        </pc:sldMkLst>
        <pc:spChg chg="add mod">
          <ac:chgData name="Thùy Linh Cao Thị" userId="657dcdab5d6ccfa5" providerId="LiveId" clId="{77975BC6-FF96-494C-84D0-8F3660408F9A}" dt="2021-04-24T15:11:17.667" v="1148" actId="207"/>
          <ac:spMkLst>
            <pc:docMk/>
            <pc:sldMk cId="4202930574" sldId="329"/>
            <ac:spMk id="2" creationId="{51788E76-92F0-4813-9255-3A5CBA904617}"/>
          </ac:spMkLst>
        </pc:spChg>
        <pc:spChg chg="del mod">
          <ac:chgData name="Thùy Linh Cao Thị" userId="657dcdab5d6ccfa5" providerId="LiveId" clId="{77975BC6-FF96-494C-84D0-8F3660408F9A}" dt="2021-04-24T15:02:03.304" v="999"/>
          <ac:spMkLst>
            <pc:docMk/>
            <pc:sldMk cId="4202930574" sldId="329"/>
            <ac:spMk id="3" creationId="{17364759-156D-498A-8FA6-F103B398F974}"/>
          </ac:spMkLst>
        </pc:spChg>
        <pc:spChg chg="add mod">
          <ac:chgData name="Thùy Linh Cao Thị" userId="657dcdab5d6ccfa5" providerId="LiveId" clId="{77975BC6-FF96-494C-84D0-8F3660408F9A}" dt="2021-04-24T15:04:56.718" v="1086" actId="14100"/>
          <ac:spMkLst>
            <pc:docMk/>
            <pc:sldMk cId="4202930574" sldId="329"/>
            <ac:spMk id="7" creationId="{94341B1A-6EB4-41FA-BA3B-B0732D1757F8}"/>
          </ac:spMkLst>
        </pc:spChg>
        <pc:spChg chg="add mod">
          <ac:chgData name="Thùy Linh Cao Thị" userId="657dcdab5d6ccfa5" providerId="LiveId" clId="{77975BC6-FF96-494C-84D0-8F3660408F9A}" dt="2021-04-24T15:07:32.666" v="1105" actId="20577"/>
          <ac:spMkLst>
            <pc:docMk/>
            <pc:sldMk cId="4202930574" sldId="329"/>
            <ac:spMk id="8" creationId="{A8174140-CFCE-4B30-A285-D6DD88F177F2}"/>
          </ac:spMkLst>
        </pc:spChg>
        <pc:spChg chg="add del mod">
          <ac:chgData name="Thùy Linh Cao Thị" userId="657dcdab5d6ccfa5" providerId="LiveId" clId="{77975BC6-FF96-494C-84D0-8F3660408F9A}" dt="2021-04-24T15:10:36.709" v="1142"/>
          <ac:spMkLst>
            <pc:docMk/>
            <pc:sldMk cId="4202930574" sldId="329"/>
            <ac:spMk id="11" creationId="{BDE498DC-2A55-4B2E-876B-0AE81C67B69F}"/>
          </ac:spMkLst>
        </pc:spChg>
        <pc:spChg chg="add mod">
          <ac:chgData name="Thùy Linh Cao Thị" userId="657dcdab5d6ccfa5" providerId="LiveId" clId="{77975BC6-FF96-494C-84D0-8F3660408F9A}" dt="2021-04-24T15:11:08.169" v="1147" actId="14100"/>
          <ac:spMkLst>
            <pc:docMk/>
            <pc:sldMk cId="4202930574" sldId="329"/>
            <ac:spMk id="12" creationId="{A81C5C80-2587-4954-BDFB-91E959847F02}"/>
          </ac:spMkLst>
        </pc:spChg>
        <pc:picChg chg="add mod">
          <ac:chgData name="Thùy Linh Cao Thị" userId="657dcdab5d6ccfa5" providerId="LiveId" clId="{77975BC6-FF96-494C-84D0-8F3660408F9A}" dt="2021-04-24T15:10:48.312" v="1145" actId="14100"/>
          <ac:picMkLst>
            <pc:docMk/>
            <pc:sldMk cId="4202930574" sldId="329"/>
            <ac:picMk id="4" creationId="{3388444B-DB32-4CD9-A21E-53B5CD1D5DFA}"/>
          </ac:picMkLst>
        </pc:picChg>
        <pc:picChg chg="add mod">
          <ac:chgData name="Thùy Linh Cao Thị" userId="657dcdab5d6ccfa5" providerId="LiveId" clId="{77975BC6-FF96-494C-84D0-8F3660408F9A}" dt="2021-04-24T15:07:49.904" v="1107" actId="1076"/>
          <ac:picMkLst>
            <pc:docMk/>
            <pc:sldMk cId="4202930574" sldId="329"/>
            <ac:picMk id="9" creationId="{64E2BC30-3064-483B-9899-D076E546E584}"/>
          </ac:picMkLst>
        </pc:picChg>
        <pc:picChg chg="add del">
          <ac:chgData name="Thùy Linh Cao Thị" userId="657dcdab5d6ccfa5" providerId="LiveId" clId="{77975BC6-FF96-494C-84D0-8F3660408F9A}" dt="2021-04-24T15:08:03.915" v="1109" actId="478"/>
          <ac:picMkLst>
            <pc:docMk/>
            <pc:sldMk cId="4202930574" sldId="329"/>
            <ac:picMk id="10" creationId="{37DBF3D0-E400-4567-B7A7-06DB7863A05D}"/>
          </ac:picMkLst>
        </pc:picChg>
      </pc:sldChg>
      <pc:sldChg chg="delSp modSp add mod">
        <pc:chgData name="Thùy Linh Cao Thị" userId="657dcdab5d6ccfa5" providerId="LiveId" clId="{77975BC6-FF96-494C-84D0-8F3660408F9A}" dt="2021-04-24T15:13:30.795" v="1231" actId="207"/>
        <pc:sldMkLst>
          <pc:docMk/>
          <pc:sldMk cId="315089326" sldId="330"/>
        </pc:sldMkLst>
        <pc:spChg chg="mod">
          <ac:chgData name="Thùy Linh Cao Thị" userId="657dcdab5d6ccfa5" providerId="LiveId" clId="{77975BC6-FF96-494C-84D0-8F3660408F9A}" dt="2021-04-24T15:12:33.474" v="1209" actId="207"/>
          <ac:spMkLst>
            <pc:docMk/>
            <pc:sldMk cId="315089326" sldId="330"/>
            <ac:spMk id="2" creationId="{51788E76-92F0-4813-9255-3A5CBA904617}"/>
          </ac:spMkLst>
        </pc:spChg>
        <pc:spChg chg="mod">
          <ac:chgData name="Thùy Linh Cao Thị" userId="657dcdab5d6ccfa5" providerId="LiveId" clId="{77975BC6-FF96-494C-84D0-8F3660408F9A}" dt="2021-04-24T15:11:43.469" v="1186" actId="20577"/>
          <ac:spMkLst>
            <pc:docMk/>
            <pc:sldMk cId="315089326" sldId="330"/>
            <ac:spMk id="7" creationId="{94341B1A-6EB4-41FA-BA3B-B0732D1757F8}"/>
          </ac:spMkLst>
        </pc:spChg>
        <pc:spChg chg="del">
          <ac:chgData name="Thùy Linh Cao Thị" userId="657dcdab5d6ccfa5" providerId="LiveId" clId="{77975BC6-FF96-494C-84D0-8F3660408F9A}" dt="2021-04-24T15:12:55.480" v="1211" actId="478"/>
          <ac:spMkLst>
            <pc:docMk/>
            <pc:sldMk cId="315089326" sldId="330"/>
            <ac:spMk id="8" creationId="{A8174140-CFCE-4B30-A285-D6DD88F177F2}"/>
          </ac:spMkLst>
        </pc:spChg>
        <pc:spChg chg="mod">
          <ac:chgData name="Thùy Linh Cao Thị" userId="657dcdab5d6ccfa5" providerId="LiveId" clId="{77975BC6-FF96-494C-84D0-8F3660408F9A}" dt="2021-04-24T15:13:30.795" v="1231" actId="207"/>
          <ac:spMkLst>
            <pc:docMk/>
            <pc:sldMk cId="315089326" sldId="330"/>
            <ac:spMk id="12" creationId="{A81C5C80-2587-4954-BDFB-91E959847F02}"/>
          </ac:spMkLst>
        </pc:spChg>
        <pc:picChg chg="del">
          <ac:chgData name="Thùy Linh Cao Thị" userId="657dcdab5d6ccfa5" providerId="LiveId" clId="{77975BC6-FF96-494C-84D0-8F3660408F9A}" dt="2021-04-24T15:11:53.241" v="1187" actId="478"/>
          <ac:picMkLst>
            <pc:docMk/>
            <pc:sldMk cId="315089326" sldId="330"/>
            <ac:picMk id="4" creationId="{3388444B-DB32-4CD9-A21E-53B5CD1D5DFA}"/>
          </ac:picMkLst>
        </pc:picChg>
        <pc:picChg chg="del">
          <ac:chgData name="Thùy Linh Cao Thị" userId="657dcdab5d6ccfa5" providerId="LiveId" clId="{77975BC6-FF96-494C-84D0-8F3660408F9A}" dt="2021-04-24T15:12:50.517" v="1210" actId="478"/>
          <ac:picMkLst>
            <pc:docMk/>
            <pc:sldMk cId="315089326" sldId="330"/>
            <ac:picMk id="9" creationId="{64E2BC30-3064-483B-9899-D076E546E584}"/>
          </ac:picMkLst>
        </pc:picChg>
      </pc:sldChg>
      <pc:sldChg chg="addSp delSp modSp add mod">
        <pc:chgData name="Thùy Linh Cao Thị" userId="657dcdab5d6ccfa5" providerId="LiveId" clId="{77975BC6-FF96-494C-84D0-8F3660408F9A}" dt="2021-04-24T15:15:52.278" v="1247" actId="1076"/>
        <pc:sldMkLst>
          <pc:docMk/>
          <pc:sldMk cId="1640145321" sldId="331"/>
        </pc:sldMkLst>
        <pc:spChg chg="mod">
          <ac:chgData name="Thùy Linh Cao Thị" userId="657dcdab5d6ccfa5" providerId="LiveId" clId="{77975BC6-FF96-494C-84D0-8F3660408F9A}" dt="2021-04-24T15:15:25.439" v="1243" actId="207"/>
          <ac:spMkLst>
            <pc:docMk/>
            <pc:sldMk cId="1640145321" sldId="331"/>
            <ac:spMk id="2" creationId="{51788E76-92F0-4813-9255-3A5CBA904617}"/>
          </ac:spMkLst>
        </pc:spChg>
        <pc:spChg chg="del">
          <ac:chgData name="Thùy Linh Cao Thị" userId="657dcdab5d6ccfa5" providerId="LiveId" clId="{77975BC6-FF96-494C-84D0-8F3660408F9A}" dt="2021-04-24T15:15:44.465" v="1244" actId="478"/>
          <ac:spMkLst>
            <pc:docMk/>
            <pc:sldMk cId="1640145321" sldId="331"/>
            <ac:spMk id="12" creationId="{A81C5C80-2587-4954-BDFB-91E959847F02}"/>
          </ac:spMkLst>
        </pc:spChg>
        <pc:picChg chg="add mod">
          <ac:chgData name="Thùy Linh Cao Thị" userId="657dcdab5d6ccfa5" providerId="LiveId" clId="{77975BC6-FF96-494C-84D0-8F3660408F9A}" dt="2021-04-24T15:15:52.278" v="1247" actId="1076"/>
          <ac:picMkLst>
            <pc:docMk/>
            <pc:sldMk cId="1640145321" sldId="331"/>
            <ac:picMk id="3" creationId="{0D0AAD60-3AA0-4001-9027-CF1909FE56F7}"/>
          </ac:picMkLst>
        </pc:picChg>
      </pc:sldChg>
      <pc:sldChg chg="addSp delSp modSp add mod">
        <pc:chgData name="Thùy Linh Cao Thị" userId="657dcdab5d6ccfa5" providerId="LiveId" clId="{77975BC6-FF96-494C-84D0-8F3660408F9A}" dt="2021-04-24T15:17:00.269" v="1258" actId="14100"/>
        <pc:sldMkLst>
          <pc:docMk/>
          <pc:sldMk cId="2664597872" sldId="332"/>
        </pc:sldMkLst>
        <pc:spChg chg="mod">
          <ac:chgData name="Thùy Linh Cao Thị" userId="657dcdab5d6ccfa5" providerId="LiveId" clId="{77975BC6-FF96-494C-84D0-8F3660408F9A}" dt="2021-04-24T15:16:35.858" v="1253" actId="207"/>
          <ac:spMkLst>
            <pc:docMk/>
            <pc:sldMk cId="2664597872" sldId="332"/>
            <ac:spMk id="2" creationId="{51788E76-92F0-4813-9255-3A5CBA904617}"/>
          </ac:spMkLst>
        </pc:spChg>
        <pc:picChg chg="del">
          <ac:chgData name="Thùy Linh Cao Thị" userId="657dcdab5d6ccfa5" providerId="LiveId" clId="{77975BC6-FF96-494C-84D0-8F3660408F9A}" dt="2021-04-24T15:16:36.995" v="1254" actId="478"/>
          <ac:picMkLst>
            <pc:docMk/>
            <pc:sldMk cId="2664597872" sldId="332"/>
            <ac:picMk id="3" creationId="{0D0AAD60-3AA0-4001-9027-CF1909FE56F7}"/>
          </ac:picMkLst>
        </pc:picChg>
        <pc:picChg chg="add mod">
          <ac:chgData name="Thùy Linh Cao Thị" userId="657dcdab5d6ccfa5" providerId="LiveId" clId="{77975BC6-FF96-494C-84D0-8F3660408F9A}" dt="2021-04-24T15:17:00.269" v="1258" actId="14100"/>
          <ac:picMkLst>
            <pc:docMk/>
            <pc:sldMk cId="2664597872" sldId="332"/>
            <ac:picMk id="4" creationId="{01078FC0-060C-4BC1-BF8E-69F12010F54A}"/>
          </ac:picMkLst>
        </pc:picChg>
      </pc:sldChg>
      <pc:sldChg chg="addSp delSp modSp add mod">
        <pc:chgData name="Thùy Linh Cao Thị" userId="657dcdab5d6ccfa5" providerId="LiveId" clId="{77975BC6-FF96-494C-84D0-8F3660408F9A}" dt="2021-04-24T15:20:44.125" v="1344" actId="20577"/>
        <pc:sldMkLst>
          <pc:docMk/>
          <pc:sldMk cId="528933105" sldId="333"/>
        </pc:sldMkLst>
        <pc:spChg chg="mod">
          <ac:chgData name="Thùy Linh Cao Thị" userId="657dcdab5d6ccfa5" providerId="LiveId" clId="{77975BC6-FF96-494C-84D0-8F3660408F9A}" dt="2021-04-24T15:20:44.125" v="1344" actId="20577"/>
          <ac:spMkLst>
            <pc:docMk/>
            <pc:sldMk cId="528933105" sldId="333"/>
            <ac:spMk id="2" creationId="{51788E76-92F0-4813-9255-3A5CBA904617}"/>
          </ac:spMkLst>
        </pc:spChg>
        <pc:spChg chg="mod">
          <ac:chgData name="Thùy Linh Cao Thị" userId="657dcdab5d6ccfa5" providerId="LiveId" clId="{77975BC6-FF96-494C-84D0-8F3660408F9A}" dt="2021-04-24T15:20:37.880" v="1326" actId="14100"/>
          <ac:spMkLst>
            <pc:docMk/>
            <pc:sldMk cId="528933105" sldId="333"/>
            <ac:spMk id="7" creationId="{94341B1A-6EB4-41FA-BA3B-B0732D1757F8}"/>
          </ac:spMkLst>
        </pc:spChg>
        <pc:spChg chg="add mod">
          <ac:chgData name="Thùy Linh Cao Thị" userId="657dcdab5d6ccfa5" providerId="LiveId" clId="{77975BC6-FF96-494C-84D0-8F3660408F9A}" dt="2021-04-24T15:19:15.259" v="1287" actId="5793"/>
          <ac:spMkLst>
            <pc:docMk/>
            <pc:sldMk cId="528933105" sldId="333"/>
            <ac:spMk id="8" creationId="{51986C98-2892-40E4-B159-1FC1AE442F5A}"/>
          </ac:spMkLst>
        </pc:spChg>
        <pc:picChg chg="add mod">
          <ac:chgData name="Thùy Linh Cao Thị" userId="657dcdab5d6ccfa5" providerId="LiveId" clId="{77975BC6-FF96-494C-84D0-8F3660408F9A}" dt="2021-04-24T15:19:01.226" v="1279" actId="14100"/>
          <ac:picMkLst>
            <pc:docMk/>
            <pc:sldMk cId="528933105" sldId="333"/>
            <ac:picMk id="3" creationId="{9FA50CAD-AB6B-4A06-8DED-9DE4C5BEF40B}"/>
          </ac:picMkLst>
        </pc:picChg>
        <pc:picChg chg="del">
          <ac:chgData name="Thùy Linh Cao Thị" userId="657dcdab5d6ccfa5" providerId="LiveId" clId="{77975BC6-FF96-494C-84D0-8F3660408F9A}" dt="2021-04-24T15:18:10.915" v="1272" actId="478"/>
          <ac:picMkLst>
            <pc:docMk/>
            <pc:sldMk cId="528933105" sldId="333"/>
            <ac:picMk id="4" creationId="{01078FC0-060C-4BC1-BF8E-69F12010F54A}"/>
          </ac:picMkLst>
        </pc:picChg>
        <pc:picChg chg="add mod">
          <ac:chgData name="Thùy Linh Cao Thị" userId="657dcdab5d6ccfa5" providerId="LiveId" clId="{77975BC6-FF96-494C-84D0-8F3660408F9A}" dt="2021-04-24T15:19:29.743" v="1289" actId="1076"/>
          <ac:picMkLst>
            <pc:docMk/>
            <pc:sldMk cId="528933105" sldId="333"/>
            <ac:picMk id="9" creationId="{2BC9E9B6-FA16-4359-9451-B23A815E1F20}"/>
          </ac:picMkLst>
        </pc:picChg>
      </pc:sldChg>
      <pc:sldChg chg="add del">
        <pc:chgData name="Thùy Linh Cao Thị" userId="657dcdab5d6ccfa5" providerId="LiveId" clId="{77975BC6-FF96-494C-84D0-8F3660408F9A}" dt="2021-04-24T15:17:36.189" v="1261" actId="47"/>
        <pc:sldMkLst>
          <pc:docMk/>
          <pc:sldMk cId="631259917" sldId="334"/>
        </pc:sldMkLst>
      </pc:sldChg>
      <pc:sldChg chg="delSp modSp add mod">
        <pc:chgData name="Thùy Linh Cao Thị" userId="657dcdab5d6ccfa5" providerId="LiveId" clId="{77975BC6-FF96-494C-84D0-8F3660408F9A}" dt="2021-04-24T15:21:57.609" v="1383" actId="5793"/>
        <pc:sldMkLst>
          <pc:docMk/>
          <pc:sldMk cId="4280413585" sldId="334"/>
        </pc:sldMkLst>
        <pc:spChg chg="mod">
          <ac:chgData name="Thùy Linh Cao Thị" userId="657dcdab5d6ccfa5" providerId="LiveId" clId="{77975BC6-FF96-494C-84D0-8F3660408F9A}" dt="2021-04-24T15:21:57.609" v="1383" actId="5793"/>
          <ac:spMkLst>
            <pc:docMk/>
            <pc:sldMk cId="4280413585" sldId="334"/>
            <ac:spMk id="2" creationId="{51788E76-92F0-4813-9255-3A5CBA904617}"/>
          </ac:spMkLst>
        </pc:spChg>
        <pc:spChg chg="mod">
          <ac:chgData name="Thùy Linh Cao Thị" userId="657dcdab5d6ccfa5" providerId="LiveId" clId="{77975BC6-FF96-494C-84D0-8F3660408F9A}" dt="2021-04-24T15:20:10.240" v="1324" actId="14100"/>
          <ac:spMkLst>
            <pc:docMk/>
            <pc:sldMk cId="4280413585" sldId="334"/>
            <ac:spMk id="7" creationId="{94341B1A-6EB4-41FA-BA3B-B0732D1757F8}"/>
          </ac:spMkLst>
        </pc:spChg>
        <pc:spChg chg="del">
          <ac:chgData name="Thùy Linh Cao Thị" userId="657dcdab5d6ccfa5" providerId="LiveId" clId="{77975BC6-FF96-494C-84D0-8F3660408F9A}" dt="2021-04-24T15:21:01.128" v="1347" actId="478"/>
          <ac:spMkLst>
            <pc:docMk/>
            <pc:sldMk cId="4280413585" sldId="334"/>
            <ac:spMk id="8" creationId="{51986C98-2892-40E4-B159-1FC1AE442F5A}"/>
          </ac:spMkLst>
        </pc:spChg>
        <pc:picChg chg="del">
          <ac:chgData name="Thùy Linh Cao Thị" userId="657dcdab5d6ccfa5" providerId="LiveId" clId="{77975BC6-FF96-494C-84D0-8F3660408F9A}" dt="2021-04-24T15:20:48.405" v="1345" actId="478"/>
          <ac:picMkLst>
            <pc:docMk/>
            <pc:sldMk cId="4280413585" sldId="334"/>
            <ac:picMk id="3" creationId="{9FA50CAD-AB6B-4A06-8DED-9DE4C5BEF40B}"/>
          </ac:picMkLst>
        </pc:picChg>
        <pc:picChg chg="del">
          <ac:chgData name="Thùy Linh Cao Thị" userId="657dcdab5d6ccfa5" providerId="LiveId" clId="{77975BC6-FF96-494C-84D0-8F3660408F9A}" dt="2021-04-24T15:20:49.635" v="1346" actId="478"/>
          <ac:picMkLst>
            <pc:docMk/>
            <pc:sldMk cId="4280413585" sldId="334"/>
            <ac:picMk id="9" creationId="{2BC9E9B6-FA16-4359-9451-B23A815E1F20}"/>
          </ac:picMkLst>
        </pc:picChg>
      </pc:sldChg>
      <pc:sldChg chg="addSp delSp modSp add mod">
        <pc:chgData name="Thùy Linh Cao Thị" userId="657dcdab5d6ccfa5" providerId="LiveId" clId="{77975BC6-FF96-494C-84D0-8F3660408F9A}" dt="2021-04-24T15:22:56.896" v="1390" actId="1076"/>
        <pc:sldMkLst>
          <pc:docMk/>
          <pc:sldMk cId="3479845686" sldId="335"/>
        </pc:sldMkLst>
        <pc:spChg chg="del">
          <ac:chgData name="Thùy Linh Cao Thị" userId="657dcdab5d6ccfa5" providerId="LiveId" clId="{77975BC6-FF96-494C-84D0-8F3660408F9A}" dt="2021-04-24T15:22:27.576" v="1385" actId="478"/>
          <ac:spMkLst>
            <pc:docMk/>
            <pc:sldMk cId="3479845686" sldId="335"/>
            <ac:spMk id="2" creationId="{51788E76-92F0-4813-9255-3A5CBA904617}"/>
          </ac:spMkLst>
        </pc:spChg>
        <pc:picChg chg="add mod">
          <ac:chgData name="Thùy Linh Cao Thị" userId="657dcdab5d6ccfa5" providerId="LiveId" clId="{77975BC6-FF96-494C-84D0-8F3660408F9A}" dt="2021-04-24T15:22:56.896" v="1390" actId="1076"/>
          <ac:picMkLst>
            <pc:docMk/>
            <pc:sldMk cId="3479845686" sldId="335"/>
            <ac:picMk id="3" creationId="{ED506F35-1148-4352-B576-7A59B6FD3D1C}"/>
          </ac:picMkLst>
        </pc:picChg>
      </pc:sldChg>
      <pc:sldChg chg="addSp delSp modSp add mod">
        <pc:chgData name="Thùy Linh Cao Thị" userId="657dcdab5d6ccfa5" providerId="LiveId" clId="{77975BC6-FF96-494C-84D0-8F3660408F9A}" dt="2021-04-24T15:24:21.571" v="1410" actId="1076"/>
        <pc:sldMkLst>
          <pc:docMk/>
          <pc:sldMk cId="462816106" sldId="336"/>
        </pc:sldMkLst>
        <pc:spChg chg="add mod">
          <ac:chgData name="Thùy Linh Cao Thị" userId="657dcdab5d6ccfa5" providerId="LiveId" clId="{77975BC6-FF96-494C-84D0-8F3660408F9A}" dt="2021-04-24T15:24:05.625" v="1408" actId="5793"/>
          <ac:spMkLst>
            <pc:docMk/>
            <pc:sldMk cId="462816106" sldId="336"/>
            <ac:spMk id="2" creationId="{966CBE4F-2691-4B41-9996-5EEC62EBD4B5}"/>
          </ac:spMkLst>
        </pc:spChg>
        <pc:picChg chg="del">
          <ac:chgData name="Thùy Linh Cao Thị" userId="657dcdab5d6ccfa5" providerId="LiveId" clId="{77975BC6-FF96-494C-84D0-8F3660408F9A}" dt="2021-04-24T15:23:13.134" v="1392" actId="478"/>
          <ac:picMkLst>
            <pc:docMk/>
            <pc:sldMk cId="462816106" sldId="336"/>
            <ac:picMk id="3" creationId="{ED506F35-1148-4352-B576-7A59B6FD3D1C}"/>
          </ac:picMkLst>
        </pc:picChg>
        <pc:picChg chg="add mod">
          <ac:chgData name="Thùy Linh Cao Thị" userId="657dcdab5d6ccfa5" providerId="LiveId" clId="{77975BC6-FF96-494C-84D0-8F3660408F9A}" dt="2021-04-24T15:24:21.571" v="1410" actId="1076"/>
          <ac:picMkLst>
            <pc:docMk/>
            <pc:sldMk cId="462816106" sldId="336"/>
            <ac:picMk id="4" creationId="{D3B6E666-7B86-43C3-85D8-39ADE6411292}"/>
          </ac:picMkLst>
        </pc:picChg>
      </pc:sldChg>
      <pc:sldChg chg="addSp modSp add mod">
        <pc:chgData name="Thùy Linh Cao Thị" userId="657dcdab5d6ccfa5" providerId="LiveId" clId="{77975BC6-FF96-494C-84D0-8F3660408F9A}" dt="2021-04-24T15:32:51.928" v="1459" actId="5793"/>
        <pc:sldMkLst>
          <pc:docMk/>
          <pc:sldMk cId="3783183718" sldId="337"/>
        </pc:sldMkLst>
        <pc:spChg chg="add mod">
          <ac:chgData name="Thùy Linh Cao Thị" userId="657dcdab5d6ccfa5" providerId="LiveId" clId="{77975BC6-FF96-494C-84D0-8F3660408F9A}" dt="2021-04-24T15:32:51.928" v="1459" actId="5793"/>
          <ac:spMkLst>
            <pc:docMk/>
            <pc:sldMk cId="3783183718" sldId="337"/>
            <ac:spMk id="2" creationId="{A80DA531-5552-40AC-BE93-6C159C06AF5A}"/>
          </ac:spMkLst>
        </pc:spChg>
      </pc:sldChg>
      <pc:sldChg chg="delSp modSp add mod">
        <pc:chgData name="Thùy Linh Cao Thị" userId="657dcdab5d6ccfa5" providerId="LiveId" clId="{77975BC6-FF96-494C-84D0-8F3660408F9A}" dt="2021-04-24T15:36:59.679" v="1620" actId="1076"/>
        <pc:sldMkLst>
          <pc:docMk/>
          <pc:sldMk cId="929919000" sldId="338"/>
        </pc:sldMkLst>
        <pc:spChg chg="del mod">
          <ac:chgData name="Thùy Linh Cao Thị" userId="657dcdab5d6ccfa5" providerId="LiveId" clId="{77975BC6-FF96-494C-84D0-8F3660408F9A}" dt="2021-04-24T15:34:14.883" v="1545" actId="478"/>
          <ac:spMkLst>
            <pc:docMk/>
            <pc:sldMk cId="929919000" sldId="338"/>
            <ac:spMk id="2" creationId="{A80DA531-5552-40AC-BE93-6C159C06AF5A}"/>
          </ac:spMkLst>
        </pc:spChg>
        <pc:spChg chg="mod">
          <ac:chgData name="Thùy Linh Cao Thị" userId="657dcdab5d6ccfa5" providerId="LiveId" clId="{77975BC6-FF96-494C-84D0-8F3660408F9A}" dt="2021-04-24T15:33:37.937" v="1462" actId="20577"/>
          <ac:spMkLst>
            <pc:docMk/>
            <pc:sldMk cId="929919000" sldId="338"/>
            <ac:spMk id="5" creationId="{3C71C586-F30F-418D-A9C6-7C486B7A53E1}"/>
          </ac:spMkLst>
        </pc:spChg>
        <pc:spChg chg="mod">
          <ac:chgData name="Thùy Linh Cao Thị" userId="657dcdab5d6ccfa5" providerId="LiveId" clId="{77975BC6-FF96-494C-84D0-8F3660408F9A}" dt="2021-04-24T15:33:56.007" v="1542" actId="20577"/>
          <ac:spMkLst>
            <pc:docMk/>
            <pc:sldMk cId="929919000" sldId="338"/>
            <ac:spMk id="6" creationId="{ADC09137-D453-4298-A7DB-163A7433DE97}"/>
          </ac:spMkLst>
        </pc:spChg>
        <pc:spChg chg="mod">
          <ac:chgData name="Thùy Linh Cao Thị" userId="657dcdab5d6ccfa5" providerId="LiveId" clId="{77975BC6-FF96-494C-84D0-8F3660408F9A}" dt="2021-04-24T15:36:59.679" v="1620" actId="1076"/>
          <ac:spMkLst>
            <pc:docMk/>
            <pc:sldMk cId="929919000" sldId="338"/>
            <ac:spMk id="7" creationId="{94341B1A-6EB4-41FA-BA3B-B0732D1757F8}"/>
          </ac:spMkLst>
        </pc:spChg>
      </pc:sldChg>
      <pc:sldChg chg="delSp modSp add del mod">
        <pc:chgData name="Thùy Linh Cao Thị" userId="657dcdab5d6ccfa5" providerId="LiveId" clId="{77975BC6-FF96-494C-84D0-8F3660408F9A}" dt="2021-04-24T15:53:13.449" v="1668" actId="47"/>
        <pc:sldMkLst>
          <pc:docMk/>
          <pc:sldMk cId="123327089" sldId="339"/>
        </pc:sldMkLst>
        <pc:spChg chg="mod">
          <ac:chgData name="Thùy Linh Cao Thị" userId="657dcdab5d6ccfa5" providerId="LiveId" clId="{77975BC6-FF96-494C-84D0-8F3660408F9A}" dt="2021-04-24T15:52:54.979" v="1661" actId="20577"/>
          <ac:spMkLst>
            <pc:docMk/>
            <pc:sldMk cId="123327089" sldId="339"/>
            <ac:spMk id="5" creationId="{3C71C586-F30F-418D-A9C6-7C486B7A53E1}"/>
          </ac:spMkLst>
        </pc:spChg>
        <pc:spChg chg="mod">
          <ac:chgData name="Thùy Linh Cao Thị" userId="657dcdab5d6ccfa5" providerId="LiveId" clId="{77975BC6-FF96-494C-84D0-8F3660408F9A}" dt="2021-04-24T15:40:55.296" v="1643" actId="20577"/>
          <ac:spMkLst>
            <pc:docMk/>
            <pc:sldMk cId="123327089" sldId="339"/>
            <ac:spMk id="6" creationId="{ADC09137-D453-4298-A7DB-163A7433DE97}"/>
          </ac:spMkLst>
        </pc:spChg>
        <pc:spChg chg="del mod">
          <ac:chgData name="Thùy Linh Cao Thị" userId="657dcdab5d6ccfa5" providerId="LiveId" clId="{77975BC6-FF96-494C-84D0-8F3660408F9A}" dt="2021-04-24T15:37:59.260" v="1627"/>
          <ac:spMkLst>
            <pc:docMk/>
            <pc:sldMk cId="123327089" sldId="339"/>
            <ac:spMk id="7" creationId="{94341B1A-6EB4-41FA-BA3B-B0732D1757F8}"/>
          </ac:spMkLst>
        </pc:spChg>
      </pc:sldChg>
      <pc:sldChg chg="add del">
        <pc:chgData name="Thùy Linh Cao Thị" userId="657dcdab5d6ccfa5" providerId="LiveId" clId="{77975BC6-FF96-494C-84D0-8F3660408F9A}" dt="2021-04-24T15:52:53.632" v="1659"/>
        <pc:sldMkLst>
          <pc:docMk/>
          <pc:sldMk cId="3583312583" sldId="340"/>
        </pc:sldMkLst>
      </pc:sldChg>
      <pc:sldChg chg="addSp delSp modSp add del mod">
        <pc:chgData name="Thùy Linh Cao Thị" userId="657dcdab5d6ccfa5" providerId="LiveId" clId="{77975BC6-FF96-494C-84D0-8F3660408F9A}" dt="2021-04-24T16:25:44.099" v="2078" actId="20577"/>
        <pc:sldMkLst>
          <pc:docMk/>
          <pc:sldMk cId="3948067771" sldId="340"/>
        </pc:sldMkLst>
        <pc:spChg chg="add mod">
          <ac:chgData name="Thùy Linh Cao Thị" userId="657dcdab5d6ccfa5" providerId="LiveId" clId="{77975BC6-FF96-494C-84D0-8F3660408F9A}" dt="2021-04-24T16:24:07.706" v="2044" actId="5793"/>
          <ac:spMkLst>
            <pc:docMk/>
            <pc:sldMk cId="3948067771" sldId="340"/>
            <ac:spMk id="3" creationId="{C8F91A54-CBE6-4A90-9BE0-E4ECF690A216}"/>
          </ac:spMkLst>
        </pc:spChg>
        <pc:spChg chg="mod">
          <ac:chgData name="Thùy Linh Cao Thị" userId="657dcdab5d6ccfa5" providerId="LiveId" clId="{77975BC6-FF96-494C-84D0-8F3660408F9A}" dt="2021-04-24T15:53:06.461" v="1667" actId="20577"/>
          <ac:spMkLst>
            <pc:docMk/>
            <pc:sldMk cId="3948067771" sldId="340"/>
            <ac:spMk id="5" creationId="{3C71C586-F30F-418D-A9C6-7C486B7A53E1}"/>
          </ac:spMkLst>
        </pc:spChg>
        <pc:spChg chg="mod">
          <ac:chgData name="Thùy Linh Cao Thị" userId="657dcdab5d6ccfa5" providerId="LiveId" clId="{77975BC6-FF96-494C-84D0-8F3660408F9A}" dt="2021-04-24T15:38:14.690" v="1640" actId="113"/>
          <ac:spMkLst>
            <pc:docMk/>
            <pc:sldMk cId="3948067771" sldId="340"/>
            <ac:spMk id="6" creationId="{ADC09137-D453-4298-A7DB-163A7433DE97}"/>
          </ac:spMkLst>
        </pc:spChg>
        <pc:spChg chg="add mod">
          <ac:chgData name="Thùy Linh Cao Thị" userId="657dcdab5d6ccfa5" providerId="LiveId" clId="{77975BC6-FF96-494C-84D0-8F3660408F9A}" dt="2021-04-24T16:25:44.099" v="2078" actId="20577"/>
          <ac:spMkLst>
            <pc:docMk/>
            <pc:sldMk cId="3948067771" sldId="340"/>
            <ac:spMk id="7" creationId="{A0820679-AFAF-420E-8020-218966B2851B}"/>
          </ac:spMkLst>
        </pc:spChg>
        <pc:picChg chg="add del">
          <ac:chgData name="Thùy Linh Cao Thị" userId="657dcdab5d6ccfa5" providerId="LiveId" clId="{77975BC6-FF96-494C-84D0-8F3660408F9A}" dt="2021-04-24T16:11:28.958" v="2029" actId="478"/>
          <ac:picMkLst>
            <pc:docMk/>
            <pc:sldMk cId="3948067771" sldId="340"/>
            <ac:picMk id="2" creationId="{3405BD15-F4A7-4B80-BCB6-6D9F155DECC2}"/>
          </ac:picMkLst>
        </pc:picChg>
      </pc:sldChg>
      <pc:sldChg chg="add del">
        <pc:chgData name="Thùy Linh Cao Thị" userId="657dcdab5d6ccfa5" providerId="LiveId" clId="{77975BC6-FF96-494C-84D0-8F3660408F9A}" dt="2021-04-24T15:52:53.076" v="1658"/>
        <pc:sldMkLst>
          <pc:docMk/>
          <pc:sldMk cId="1412976354" sldId="341"/>
        </pc:sldMkLst>
      </pc:sldChg>
      <pc:sldChg chg="addSp modSp add del mod">
        <pc:chgData name="Thùy Linh Cao Thị" userId="657dcdab5d6ccfa5" providerId="LiveId" clId="{77975BC6-FF96-494C-84D0-8F3660408F9A}" dt="2021-04-24T15:56:39.658" v="1786" actId="113"/>
        <pc:sldMkLst>
          <pc:docMk/>
          <pc:sldMk cId="4168984154" sldId="341"/>
        </pc:sldMkLst>
        <pc:spChg chg="add mod">
          <ac:chgData name="Thùy Linh Cao Thị" userId="657dcdab5d6ccfa5" providerId="LiveId" clId="{77975BC6-FF96-494C-84D0-8F3660408F9A}" dt="2021-04-24T15:56:39.658" v="1786" actId="113"/>
          <ac:spMkLst>
            <pc:docMk/>
            <pc:sldMk cId="4168984154" sldId="341"/>
            <ac:spMk id="2" creationId="{72DDB074-CB45-4FEF-9204-8F86314BD851}"/>
          </ac:spMkLst>
        </pc:spChg>
        <pc:spChg chg="add mod">
          <ac:chgData name="Thùy Linh Cao Thị" userId="657dcdab5d6ccfa5" providerId="LiveId" clId="{77975BC6-FF96-494C-84D0-8F3660408F9A}" dt="2021-04-24T15:55:36.469" v="1718" actId="1076"/>
          <ac:spMkLst>
            <pc:docMk/>
            <pc:sldMk cId="4168984154" sldId="341"/>
            <ac:spMk id="4" creationId="{1D2B6C5B-A98F-43CD-9D6C-FCED12A6EE7F}"/>
          </ac:spMkLst>
        </pc:spChg>
        <pc:spChg chg="mod">
          <ac:chgData name="Thùy Linh Cao Thị" userId="657dcdab5d6ccfa5" providerId="LiveId" clId="{77975BC6-FF96-494C-84D0-8F3660408F9A}" dt="2021-04-24T15:53:01.841" v="1665" actId="20577"/>
          <ac:spMkLst>
            <pc:docMk/>
            <pc:sldMk cId="4168984154" sldId="341"/>
            <ac:spMk id="5" creationId="{3C71C586-F30F-418D-A9C6-7C486B7A53E1}"/>
          </ac:spMkLst>
        </pc:spChg>
        <pc:spChg chg="add mod">
          <ac:chgData name="Thùy Linh Cao Thị" userId="657dcdab5d6ccfa5" providerId="LiveId" clId="{77975BC6-FF96-494C-84D0-8F3660408F9A}" dt="2021-04-24T15:55:58.228" v="1728" actId="20577"/>
          <ac:spMkLst>
            <pc:docMk/>
            <pc:sldMk cId="4168984154" sldId="341"/>
            <ac:spMk id="7" creationId="{733CA1FF-9B89-488A-98A0-5CF945C2451B}"/>
          </ac:spMkLst>
        </pc:spChg>
        <pc:picChg chg="add mod">
          <ac:chgData name="Thùy Linh Cao Thị" userId="657dcdab5d6ccfa5" providerId="LiveId" clId="{77975BC6-FF96-494C-84D0-8F3660408F9A}" dt="2021-04-24T15:55:38.079" v="1719" actId="1076"/>
          <ac:picMkLst>
            <pc:docMk/>
            <pc:sldMk cId="4168984154" sldId="341"/>
            <ac:picMk id="3" creationId="{6B40E7C3-7D04-4854-A83F-79CE88D9E1AC}"/>
          </ac:picMkLst>
        </pc:picChg>
      </pc:sldChg>
      <pc:sldChg chg="addSp delSp modSp add mod">
        <pc:chgData name="Thùy Linh Cao Thị" userId="657dcdab5d6ccfa5" providerId="LiveId" clId="{77975BC6-FF96-494C-84D0-8F3660408F9A}" dt="2021-04-24T16:00:14.523" v="1803" actId="1076"/>
        <pc:sldMkLst>
          <pc:docMk/>
          <pc:sldMk cId="2419955208" sldId="342"/>
        </pc:sldMkLst>
        <pc:spChg chg="mod">
          <ac:chgData name="Thùy Linh Cao Thị" userId="657dcdab5d6ccfa5" providerId="LiveId" clId="{77975BC6-FF96-494C-84D0-8F3660408F9A}" dt="2021-04-24T16:00:14.523" v="1803" actId="1076"/>
          <ac:spMkLst>
            <pc:docMk/>
            <pc:sldMk cId="2419955208" sldId="342"/>
            <ac:spMk id="2" creationId="{72DDB074-CB45-4FEF-9204-8F86314BD851}"/>
          </ac:spMkLst>
        </pc:spChg>
        <pc:spChg chg="del mod">
          <ac:chgData name="Thùy Linh Cao Thị" userId="657dcdab5d6ccfa5" providerId="LiveId" clId="{77975BC6-FF96-494C-84D0-8F3660408F9A}" dt="2021-04-24T15:57:03.583" v="1790"/>
          <ac:spMkLst>
            <pc:docMk/>
            <pc:sldMk cId="2419955208" sldId="342"/>
            <ac:spMk id="4" creationId="{1D2B6C5B-A98F-43CD-9D6C-FCED12A6EE7F}"/>
          </ac:spMkLst>
        </pc:spChg>
        <pc:picChg chg="del">
          <ac:chgData name="Thùy Linh Cao Thị" userId="657dcdab5d6ccfa5" providerId="LiveId" clId="{77975BC6-FF96-494C-84D0-8F3660408F9A}" dt="2021-04-24T15:56:43.117" v="1787" actId="478"/>
          <ac:picMkLst>
            <pc:docMk/>
            <pc:sldMk cId="2419955208" sldId="342"/>
            <ac:picMk id="3" creationId="{6B40E7C3-7D04-4854-A83F-79CE88D9E1AC}"/>
          </ac:picMkLst>
        </pc:picChg>
        <pc:picChg chg="add mod">
          <ac:chgData name="Thùy Linh Cao Thị" userId="657dcdab5d6ccfa5" providerId="LiveId" clId="{77975BC6-FF96-494C-84D0-8F3660408F9A}" dt="2021-04-24T15:57:17.323" v="1796" actId="14100"/>
          <ac:picMkLst>
            <pc:docMk/>
            <pc:sldMk cId="2419955208" sldId="342"/>
            <ac:picMk id="8" creationId="{9435BD5D-2D92-4D3B-86B4-2D50731639DD}"/>
          </ac:picMkLst>
        </pc:picChg>
      </pc:sldChg>
      <pc:sldChg chg="add del">
        <pc:chgData name="Thùy Linh Cao Thị" userId="657dcdab5d6ccfa5" providerId="LiveId" clId="{77975BC6-FF96-494C-84D0-8F3660408F9A}" dt="2021-04-24T15:52:52.553" v="1657"/>
        <pc:sldMkLst>
          <pc:docMk/>
          <pc:sldMk cId="2687885141" sldId="342"/>
        </pc:sldMkLst>
      </pc:sldChg>
      <pc:sldChg chg="addSp delSp modSp add mod">
        <pc:chgData name="Thùy Linh Cao Thị" userId="657dcdab5d6ccfa5" providerId="LiveId" clId="{77975BC6-FF96-494C-84D0-8F3660408F9A}" dt="2021-04-24T15:57:55.284" v="1802" actId="1076"/>
        <pc:sldMkLst>
          <pc:docMk/>
          <pc:sldMk cId="1121205352" sldId="343"/>
        </pc:sldMkLst>
        <pc:picChg chg="add mod">
          <ac:chgData name="Thùy Linh Cao Thị" userId="657dcdab5d6ccfa5" providerId="LiveId" clId="{77975BC6-FF96-494C-84D0-8F3660408F9A}" dt="2021-04-24T15:57:55.284" v="1802" actId="1076"/>
          <ac:picMkLst>
            <pc:docMk/>
            <pc:sldMk cId="1121205352" sldId="343"/>
            <ac:picMk id="3" creationId="{2959C863-B03A-40F3-BED6-B2DF728F2B08}"/>
          </ac:picMkLst>
        </pc:picChg>
        <pc:picChg chg="del">
          <ac:chgData name="Thùy Linh Cao Thị" userId="657dcdab5d6ccfa5" providerId="LiveId" clId="{77975BC6-FF96-494C-84D0-8F3660408F9A}" dt="2021-04-24T15:57:35.379" v="1798" actId="478"/>
          <ac:picMkLst>
            <pc:docMk/>
            <pc:sldMk cId="1121205352" sldId="343"/>
            <ac:picMk id="8" creationId="{9435BD5D-2D92-4D3B-86B4-2D50731639DD}"/>
          </ac:picMkLst>
        </pc:picChg>
      </pc:sldChg>
      <pc:sldChg chg="add del">
        <pc:chgData name="Thùy Linh Cao Thị" userId="657dcdab5d6ccfa5" providerId="LiveId" clId="{77975BC6-FF96-494C-84D0-8F3660408F9A}" dt="2021-04-24T15:52:52.070" v="1656"/>
        <pc:sldMkLst>
          <pc:docMk/>
          <pc:sldMk cId="3170383819" sldId="343"/>
        </pc:sldMkLst>
      </pc:sldChg>
      <pc:sldChg chg="add del">
        <pc:chgData name="Thùy Linh Cao Thị" userId="657dcdab5d6ccfa5" providerId="LiveId" clId="{77975BC6-FF96-494C-84D0-8F3660408F9A}" dt="2021-04-24T15:52:51.518" v="1655"/>
        <pc:sldMkLst>
          <pc:docMk/>
          <pc:sldMk cId="210381411" sldId="344"/>
        </pc:sldMkLst>
      </pc:sldChg>
      <pc:sldChg chg="delSp modSp add mod">
        <pc:chgData name="Thùy Linh Cao Thị" userId="657dcdab5d6ccfa5" providerId="LiveId" clId="{77975BC6-FF96-494C-84D0-8F3660408F9A}" dt="2021-04-24T16:04:02.574" v="1866" actId="207"/>
        <pc:sldMkLst>
          <pc:docMk/>
          <pc:sldMk cId="1901379557" sldId="344"/>
        </pc:sldMkLst>
        <pc:spChg chg="mod">
          <ac:chgData name="Thùy Linh Cao Thị" userId="657dcdab5d6ccfa5" providerId="LiveId" clId="{77975BC6-FF96-494C-84D0-8F3660408F9A}" dt="2021-04-24T16:04:02.574" v="1866" actId="207"/>
          <ac:spMkLst>
            <pc:docMk/>
            <pc:sldMk cId="1901379557" sldId="344"/>
            <ac:spMk id="2" creationId="{72DDB074-CB45-4FEF-9204-8F86314BD851}"/>
          </ac:spMkLst>
        </pc:spChg>
        <pc:spChg chg="mod">
          <ac:chgData name="Thùy Linh Cao Thị" userId="657dcdab5d6ccfa5" providerId="LiveId" clId="{77975BC6-FF96-494C-84D0-8F3660408F9A}" dt="2021-04-24T16:00:36.169" v="1810" actId="207"/>
          <ac:spMkLst>
            <pc:docMk/>
            <pc:sldMk cId="1901379557" sldId="344"/>
            <ac:spMk id="7" creationId="{733CA1FF-9B89-488A-98A0-5CF945C2451B}"/>
          </ac:spMkLst>
        </pc:spChg>
        <pc:picChg chg="del">
          <ac:chgData name="Thùy Linh Cao Thị" userId="657dcdab5d6ccfa5" providerId="LiveId" clId="{77975BC6-FF96-494C-84D0-8F3660408F9A}" dt="2021-04-24T16:00:21.518" v="1805" actId="478"/>
          <ac:picMkLst>
            <pc:docMk/>
            <pc:sldMk cId="1901379557" sldId="344"/>
            <ac:picMk id="3" creationId="{2959C863-B03A-40F3-BED6-B2DF728F2B08}"/>
          </ac:picMkLst>
        </pc:picChg>
      </pc:sldChg>
      <pc:sldChg chg="addSp delSp modSp add mod">
        <pc:chgData name="Thùy Linh Cao Thị" userId="657dcdab5d6ccfa5" providerId="LiveId" clId="{77975BC6-FF96-494C-84D0-8F3660408F9A}" dt="2021-04-24T16:05:09.850" v="1879" actId="14100"/>
        <pc:sldMkLst>
          <pc:docMk/>
          <pc:sldMk cId="1632818192" sldId="345"/>
        </pc:sldMkLst>
        <pc:spChg chg="del">
          <ac:chgData name="Thùy Linh Cao Thị" userId="657dcdab5d6ccfa5" providerId="LiveId" clId="{77975BC6-FF96-494C-84D0-8F3660408F9A}" dt="2021-04-24T16:04:12.995" v="1868" actId="478"/>
          <ac:spMkLst>
            <pc:docMk/>
            <pc:sldMk cId="1632818192" sldId="345"/>
            <ac:spMk id="2" creationId="{72DDB074-CB45-4FEF-9204-8F86314BD851}"/>
          </ac:spMkLst>
        </pc:spChg>
        <pc:picChg chg="add mod">
          <ac:chgData name="Thùy Linh Cao Thị" userId="657dcdab5d6ccfa5" providerId="LiveId" clId="{77975BC6-FF96-494C-84D0-8F3660408F9A}" dt="2021-04-24T16:05:00.108" v="1875" actId="14100"/>
          <ac:picMkLst>
            <pc:docMk/>
            <pc:sldMk cId="1632818192" sldId="345"/>
            <ac:picMk id="3" creationId="{18B21901-D834-4D77-863D-2E6BBF726428}"/>
          </ac:picMkLst>
        </pc:picChg>
        <pc:picChg chg="add mod">
          <ac:chgData name="Thùy Linh Cao Thị" userId="657dcdab5d6ccfa5" providerId="LiveId" clId="{77975BC6-FF96-494C-84D0-8F3660408F9A}" dt="2021-04-24T16:05:09.850" v="1879" actId="14100"/>
          <ac:picMkLst>
            <pc:docMk/>
            <pc:sldMk cId="1632818192" sldId="345"/>
            <ac:picMk id="4" creationId="{9E521E18-B7D6-4445-8F40-FFB561D7C0C7}"/>
          </ac:picMkLst>
        </pc:picChg>
      </pc:sldChg>
      <pc:sldChg chg="add del">
        <pc:chgData name="Thùy Linh Cao Thị" userId="657dcdab5d6ccfa5" providerId="LiveId" clId="{77975BC6-FF96-494C-84D0-8F3660408F9A}" dt="2021-04-24T15:52:50.888" v="1654"/>
        <pc:sldMkLst>
          <pc:docMk/>
          <pc:sldMk cId="2070957440" sldId="345"/>
        </pc:sldMkLst>
      </pc:sldChg>
      <pc:sldChg chg="addSp delSp modSp add mod">
        <pc:chgData name="Thùy Linh Cao Thị" userId="657dcdab5d6ccfa5" providerId="LiveId" clId="{77975BC6-FF96-494C-84D0-8F3660408F9A}" dt="2021-04-24T16:07:05.463" v="1950" actId="1076"/>
        <pc:sldMkLst>
          <pc:docMk/>
          <pc:sldMk cId="2278066195" sldId="346"/>
        </pc:sldMkLst>
        <pc:spChg chg="add mod">
          <ac:chgData name="Thùy Linh Cao Thị" userId="657dcdab5d6ccfa5" providerId="LiveId" clId="{77975BC6-FF96-494C-84D0-8F3660408F9A}" dt="2021-04-24T16:07:01.710" v="1948" actId="1076"/>
          <ac:spMkLst>
            <pc:docMk/>
            <pc:sldMk cId="2278066195" sldId="346"/>
            <ac:spMk id="2" creationId="{9765337D-7A55-43F2-AC24-D91AE1194BF5}"/>
          </ac:spMkLst>
        </pc:spChg>
        <pc:spChg chg="mod">
          <ac:chgData name="Thùy Linh Cao Thị" userId="657dcdab5d6ccfa5" providerId="LiveId" clId="{77975BC6-FF96-494C-84D0-8F3660408F9A}" dt="2021-04-24T16:05:49.200" v="1920" actId="20577"/>
          <ac:spMkLst>
            <pc:docMk/>
            <pc:sldMk cId="2278066195" sldId="346"/>
            <ac:spMk id="7" creationId="{733CA1FF-9B89-488A-98A0-5CF945C2451B}"/>
          </ac:spMkLst>
        </pc:spChg>
        <pc:picChg chg="del">
          <ac:chgData name="Thùy Linh Cao Thị" userId="657dcdab5d6ccfa5" providerId="LiveId" clId="{77975BC6-FF96-494C-84D0-8F3660408F9A}" dt="2021-04-24T16:05:50.732" v="1921" actId="478"/>
          <ac:picMkLst>
            <pc:docMk/>
            <pc:sldMk cId="2278066195" sldId="346"/>
            <ac:picMk id="3" creationId="{18B21901-D834-4D77-863D-2E6BBF726428}"/>
          </ac:picMkLst>
        </pc:picChg>
        <pc:picChg chg="del">
          <ac:chgData name="Thùy Linh Cao Thị" userId="657dcdab5d6ccfa5" providerId="LiveId" clId="{77975BC6-FF96-494C-84D0-8F3660408F9A}" dt="2021-04-24T16:05:52.490" v="1922" actId="478"/>
          <ac:picMkLst>
            <pc:docMk/>
            <pc:sldMk cId="2278066195" sldId="346"/>
            <ac:picMk id="4" creationId="{9E521E18-B7D6-4445-8F40-FFB561D7C0C7}"/>
          </ac:picMkLst>
        </pc:picChg>
        <pc:picChg chg="add mod">
          <ac:chgData name="Thùy Linh Cao Thị" userId="657dcdab5d6ccfa5" providerId="LiveId" clId="{77975BC6-FF96-494C-84D0-8F3660408F9A}" dt="2021-04-24T16:07:05.463" v="1950" actId="1076"/>
          <ac:picMkLst>
            <pc:docMk/>
            <pc:sldMk cId="2278066195" sldId="346"/>
            <ac:picMk id="8" creationId="{22883FF3-41DA-4687-BB1B-D08456C9221E}"/>
          </ac:picMkLst>
        </pc:picChg>
      </pc:sldChg>
      <pc:sldChg chg="delSp modSp add mod">
        <pc:chgData name="Thùy Linh Cao Thị" userId="657dcdab5d6ccfa5" providerId="LiveId" clId="{77975BC6-FF96-494C-84D0-8F3660408F9A}" dt="2021-04-24T16:09:35.728" v="2008" actId="20577"/>
        <pc:sldMkLst>
          <pc:docMk/>
          <pc:sldMk cId="4287333080" sldId="347"/>
        </pc:sldMkLst>
        <pc:spChg chg="mod">
          <ac:chgData name="Thùy Linh Cao Thị" userId="657dcdab5d6ccfa5" providerId="LiveId" clId="{77975BC6-FF96-494C-84D0-8F3660408F9A}" dt="2021-04-24T16:09:35.728" v="2008" actId="20577"/>
          <ac:spMkLst>
            <pc:docMk/>
            <pc:sldMk cId="4287333080" sldId="347"/>
            <ac:spMk id="2" creationId="{9765337D-7A55-43F2-AC24-D91AE1194BF5}"/>
          </ac:spMkLst>
        </pc:spChg>
        <pc:picChg chg="del">
          <ac:chgData name="Thùy Linh Cao Thị" userId="657dcdab5d6ccfa5" providerId="LiveId" clId="{77975BC6-FF96-494C-84D0-8F3660408F9A}" dt="2021-04-24T16:07:24.280" v="1953" actId="478"/>
          <ac:picMkLst>
            <pc:docMk/>
            <pc:sldMk cId="4287333080" sldId="347"/>
            <ac:picMk id="8" creationId="{22883FF3-41DA-4687-BB1B-D08456C9221E}"/>
          </ac:picMkLst>
        </pc:picChg>
      </pc:sldChg>
      <pc:sldChg chg="addSp delSp modSp add mod">
        <pc:chgData name="Thùy Linh Cao Thị" userId="657dcdab5d6ccfa5" providerId="LiveId" clId="{77975BC6-FF96-494C-84D0-8F3660408F9A}" dt="2021-04-24T16:10:20.030" v="2014" actId="14100"/>
        <pc:sldMkLst>
          <pc:docMk/>
          <pc:sldMk cId="4194168891" sldId="348"/>
        </pc:sldMkLst>
        <pc:spChg chg="del">
          <ac:chgData name="Thùy Linh Cao Thị" userId="657dcdab5d6ccfa5" providerId="LiveId" clId="{77975BC6-FF96-494C-84D0-8F3660408F9A}" dt="2021-04-24T16:09:59.273" v="2010" actId="478"/>
          <ac:spMkLst>
            <pc:docMk/>
            <pc:sldMk cId="4194168891" sldId="348"/>
            <ac:spMk id="2" creationId="{9765337D-7A55-43F2-AC24-D91AE1194BF5}"/>
          </ac:spMkLst>
        </pc:spChg>
        <pc:picChg chg="add mod">
          <ac:chgData name="Thùy Linh Cao Thị" userId="657dcdab5d6ccfa5" providerId="LiveId" clId="{77975BC6-FF96-494C-84D0-8F3660408F9A}" dt="2021-04-24T16:10:20.030" v="2014" actId="14100"/>
          <ac:picMkLst>
            <pc:docMk/>
            <pc:sldMk cId="4194168891" sldId="348"/>
            <ac:picMk id="3" creationId="{BE6CBADD-9FEA-4B54-AE6B-C5EC8FEDB57B}"/>
          </ac:picMkLst>
        </pc:picChg>
      </pc:sldChg>
      <pc:sldChg chg="addSp delSp modSp add mod">
        <pc:chgData name="Thùy Linh Cao Thị" userId="657dcdab5d6ccfa5" providerId="LiveId" clId="{77975BC6-FF96-494C-84D0-8F3660408F9A}" dt="2021-04-24T16:11:19.642" v="2027" actId="1076"/>
        <pc:sldMkLst>
          <pc:docMk/>
          <pc:sldMk cId="1993028276" sldId="349"/>
        </pc:sldMkLst>
        <pc:spChg chg="add mod">
          <ac:chgData name="Thùy Linh Cao Thị" userId="657dcdab5d6ccfa5" providerId="LiveId" clId="{77975BC6-FF96-494C-84D0-8F3660408F9A}" dt="2021-04-24T16:11:08.163" v="2025" actId="14100"/>
          <ac:spMkLst>
            <pc:docMk/>
            <pc:sldMk cId="1993028276" sldId="349"/>
            <ac:spMk id="2" creationId="{2C6718D8-283F-4EAE-937E-102F7EB85A82}"/>
          </ac:spMkLst>
        </pc:spChg>
        <pc:picChg chg="del">
          <ac:chgData name="Thùy Linh Cao Thị" userId="657dcdab5d6ccfa5" providerId="LiveId" clId="{77975BC6-FF96-494C-84D0-8F3660408F9A}" dt="2021-04-24T16:10:35.680" v="2016" actId="478"/>
          <ac:picMkLst>
            <pc:docMk/>
            <pc:sldMk cId="1993028276" sldId="349"/>
            <ac:picMk id="3" creationId="{BE6CBADD-9FEA-4B54-AE6B-C5EC8FEDB57B}"/>
          </ac:picMkLst>
        </pc:picChg>
        <pc:picChg chg="add mod">
          <ac:chgData name="Thùy Linh Cao Thị" userId="657dcdab5d6ccfa5" providerId="LiveId" clId="{77975BC6-FF96-494C-84D0-8F3660408F9A}" dt="2021-04-24T16:11:19.642" v="2027" actId="1076"/>
          <ac:picMkLst>
            <pc:docMk/>
            <pc:sldMk cId="1993028276" sldId="349"/>
            <ac:picMk id="4" creationId="{C54A2D14-7CDE-4501-B264-EDD225609738}"/>
          </ac:picMkLst>
        </pc:picChg>
      </pc:sldChg>
      <pc:sldChg chg="addSp delSp modSp add mod">
        <pc:chgData name="Thùy Linh Cao Thị" userId="657dcdab5d6ccfa5" providerId="LiveId" clId="{77975BC6-FF96-494C-84D0-8F3660408F9A}" dt="2021-04-24T16:35:31.611" v="2246" actId="1076"/>
        <pc:sldMkLst>
          <pc:docMk/>
          <pc:sldMk cId="1136867007" sldId="350"/>
        </pc:sldMkLst>
        <pc:spChg chg="del">
          <ac:chgData name="Thùy Linh Cao Thị" userId="657dcdab5d6ccfa5" providerId="LiveId" clId="{77975BC6-FF96-494C-84D0-8F3660408F9A}" dt="2021-04-24T16:24:19.212" v="2046" actId="478"/>
          <ac:spMkLst>
            <pc:docMk/>
            <pc:sldMk cId="1136867007" sldId="350"/>
            <ac:spMk id="3" creationId="{C8F91A54-CBE6-4A90-9BE0-E4ECF690A216}"/>
          </ac:spMkLst>
        </pc:spChg>
        <pc:spChg chg="add mod">
          <ac:chgData name="Thùy Linh Cao Thị" userId="657dcdab5d6ccfa5" providerId="LiveId" clId="{77975BC6-FF96-494C-84D0-8F3660408F9A}" dt="2021-04-24T16:26:19.500" v="2084" actId="1076"/>
          <ac:spMkLst>
            <pc:docMk/>
            <pc:sldMk cId="1136867007" sldId="350"/>
            <ac:spMk id="4" creationId="{410CC095-B10B-4443-8483-E885F8F8FF54}"/>
          </ac:spMkLst>
        </pc:spChg>
        <pc:spChg chg="add mod">
          <ac:chgData name="Thùy Linh Cao Thị" userId="657dcdab5d6ccfa5" providerId="LiveId" clId="{77975BC6-FF96-494C-84D0-8F3660408F9A}" dt="2021-04-24T16:26:23.258" v="2085" actId="1076"/>
          <ac:spMkLst>
            <pc:docMk/>
            <pc:sldMk cId="1136867007" sldId="350"/>
            <ac:spMk id="7" creationId="{BF73601A-69B3-4059-9EE6-45A8CDE1EEC8}"/>
          </ac:spMkLst>
        </pc:spChg>
        <pc:picChg chg="add mod">
          <ac:chgData name="Thùy Linh Cao Thị" userId="657dcdab5d6ccfa5" providerId="LiveId" clId="{77975BC6-FF96-494C-84D0-8F3660408F9A}" dt="2021-04-24T16:35:31.611" v="2246" actId="1076"/>
          <ac:picMkLst>
            <pc:docMk/>
            <pc:sldMk cId="1136867007" sldId="350"/>
            <ac:picMk id="2" creationId="{934340D6-75B5-4B9D-ADE5-9EB7B5BA0BDA}"/>
          </ac:picMkLst>
        </pc:picChg>
      </pc:sldChg>
      <pc:sldChg chg="modSp add del mod">
        <pc:chgData name="Thùy Linh Cao Thị" userId="657dcdab5d6ccfa5" providerId="LiveId" clId="{77975BC6-FF96-494C-84D0-8F3660408F9A}" dt="2021-04-24T13:00:35.813" v="19"/>
        <pc:sldMkLst>
          <pc:docMk/>
          <pc:sldMk cId="1433410622" sldId="350"/>
        </pc:sldMkLst>
        <pc:spChg chg="mod">
          <ac:chgData name="Thùy Linh Cao Thị" userId="657dcdab5d6ccfa5" providerId="LiveId" clId="{77975BC6-FF96-494C-84D0-8F3660408F9A}" dt="2021-04-24T13:00:35.813" v="19"/>
          <ac:spMkLst>
            <pc:docMk/>
            <pc:sldMk cId="1433410622" sldId="350"/>
            <ac:spMk id="36868" creationId="{00000000-0000-0000-0000-000000000000}"/>
          </ac:spMkLst>
        </pc:spChg>
      </pc:sldChg>
      <pc:sldChg chg="add del">
        <pc:chgData name="Thùy Linh Cao Thị" userId="657dcdab5d6ccfa5" providerId="LiveId" clId="{77975BC6-FF96-494C-84D0-8F3660408F9A}" dt="2021-04-24T13:00:35.813" v="19"/>
        <pc:sldMkLst>
          <pc:docMk/>
          <pc:sldMk cId="3238406743" sldId="351"/>
        </pc:sldMkLst>
      </pc:sldChg>
      <pc:sldChg chg="addSp delSp modSp add mod">
        <pc:chgData name="Thùy Linh Cao Thị" userId="657dcdab5d6ccfa5" providerId="LiveId" clId="{77975BC6-FF96-494C-84D0-8F3660408F9A}" dt="2021-04-24T16:29:22.252" v="2137" actId="5793"/>
        <pc:sldMkLst>
          <pc:docMk/>
          <pc:sldMk cId="4137044966" sldId="351"/>
        </pc:sldMkLst>
        <pc:spChg chg="mod">
          <ac:chgData name="Thùy Linh Cao Thị" userId="657dcdab5d6ccfa5" providerId="LiveId" clId="{77975BC6-FF96-494C-84D0-8F3660408F9A}" dt="2021-04-24T16:29:22.252" v="2137" actId="5793"/>
          <ac:spMkLst>
            <pc:docMk/>
            <pc:sldMk cId="4137044966" sldId="351"/>
            <ac:spMk id="4" creationId="{410CC095-B10B-4443-8483-E885F8F8FF54}"/>
          </ac:spMkLst>
        </pc:spChg>
        <pc:picChg chg="del">
          <ac:chgData name="Thùy Linh Cao Thị" userId="657dcdab5d6ccfa5" providerId="LiveId" clId="{77975BC6-FF96-494C-84D0-8F3660408F9A}" dt="2021-04-24T16:26:34.359" v="2090" actId="478"/>
          <ac:picMkLst>
            <pc:docMk/>
            <pc:sldMk cId="4137044966" sldId="351"/>
            <ac:picMk id="2" creationId="{934340D6-75B5-4B9D-ADE5-9EB7B5BA0BDA}"/>
          </ac:picMkLst>
        </pc:picChg>
        <pc:picChg chg="add mod">
          <ac:chgData name="Thùy Linh Cao Thị" userId="657dcdab5d6ccfa5" providerId="LiveId" clId="{77975BC6-FF96-494C-84D0-8F3660408F9A}" dt="2021-04-24T16:28:33.116" v="2122" actId="1076"/>
          <ac:picMkLst>
            <pc:docMk/>
            <pc:sldMk cId="4137044966" sldId="351"/>
            <ac:picMk id="3" creationId="{0ECD67F5-2673-4A1A-9ABD-D91056294B43}"/>
          </ac:picMkLst>
        </pc:picChg>
      </pc:sldChg>
      <pc:sldChg chg="delSp modSp add mod">
        <pc:chgData name="Thùy Linh Cao Thị" userId="657dcdab5d6ccfa5" providerId="LiveId" clId="{77975BC6-FF96-494C-84D0-8F3660408F9A}" dt="2021-04-24T16:32:24.630" v="2205" actId="1076"/>
        <pc:sldMkLst>
          <pc:docMk/>
          <pc:sldMk cId="1707514591" sldId="352"/>
        </pc:sldMkLst>
        <pc:spChg chg="mod">
          <ac:chgData name="Thùy Linh Cao Thị" userId="657dcdab5d6ccfa5" providerId="LiveId" clId="{77975BC6-FF96-494C-84D0-8F3660408F9A}" dt="2021-04-24T16:32:24.630" v="2205" actId="1076"/>
          <ac:spMkLst>
            <pc:docMk/>
            <pc:sldMk cId="1707514591" sldId="352"/>
            <ac:spMk id="2" creationId="{2C6718D8-283F-4EAE-937E-102F7EB85A82}"/>
          </ac:spMkLst>
        </pc:spChg>
        <pc:spChg chg="mod">
          <ac:chgData name="Thùy Linh Cao Thị" userId="657dcdab5d6ccfa5" providerId="LiveId" clId="{77975BC6-FF96-494C-84D0-8F3660408F9A}" dt="2021-04-24T16:30:36.885" v="2161" actId="20577"/>
          <ac:spMkLst>
            <pc:docMk/>
            <pc:sldMk cId="1707514591" sldId="352"/>
            <ac:spMk id="5" creationId="{3C71C586-F30F-418D-A9C6-7C486B7A53E1}"/>
          </ac:spMkLst>
        </pc:spChg>
        <pc:spChg chg="mod">
          <ac:chgData name="Thùy Linh Cao Thị" userId="657dcdab5d6ccfa5" providerId="LiveId" clId="{77975BC6-FF96-494C-84D0-8F3660408F9A}" dt="2021-04-24T16:30:33.573" v="2159" actId="20577"/>
          <ac:spMkLst>
            <pc:docMk/>
            <pc:sldMk cId="1707514591" sldId="352"/>
            <ac:spMk id="6" creationId="{ADC09137-D453-4298-A7DB-163A7433DE97}"/>
          </ac:spMkLst>
        </pc:spChg>
        <pc:spChg chg="mod">
          <ac:chgData name="Thùy Linh Cao Thị" userId="657dcdab5d6ccfa5" providerId="LiveId" clId="{77975BC6-FF96-494C-84D0-8F3660408F9A}" dt="2021-04-24T16:31:08.056" v="2186" actId="20577"/>
          <ac:spMkLst>
            <pc:docMk/>
            <pc:sldMk cId="1707514591" sldId="352"/>
            <ac:spMk id="7" creationId="{733CA1FF-9B89-488A-98A0-5CF945C2451B}"/>
          </ac:spMkLst>
        </pc:spChg>
        <pc:picChg chg="del">
          <ac:chgData name="Thùy Linh Cao Thị" userId="657dcdab5d6ccfa5" providerId="LiveId" clId="{77975BC6-FF96-494C-84D0-8F3660408F9A}" dt="2021-04-24T16:31:11.776" v="2187" actId="478"/>
          <ac:picMkLst>
            <pc:docMk/>
            <pc:sldMk cId="1707514591" sldId="352"/>
            <ac:picMk id="4" creationId="{C54A2D14-7CDE-4501-B264-EDD225609738}"/>
          </ac:picMkLst>
        </pc:picChg>
      </pc:sldChg>
      <pc:sldChg chg="add del">
        <pc:chgData name="Thùy Linh Cao Thị" userId="657dcdab5d6ccfa5" providerId="LiveId" clId="{77975BC6-FF96-494C-84D0-8F3660408F9A}" dt="2021-04-24T13:00:35.813" v="19"/>
        <pc:sldMkLst>
          <pc:docMk/>
          <pc:sldMk cId="1809747630" sldId="352"/>
        </pc:sldMkLst>
      </pc:sldChg>
      <pc:sldChg chg="add del">
        <pc:chgData name="Thùy Linh Cao Thị" userId="657dcdab5d6ccfa5" providerId="LiveId" clId="{77975BC6-FF96-494C-84D0-8F3660408F9A}" dt="2021-04-24T13:00:35.813" v="19"/>
        <pc:sldMkLst>
          <pc:docMk/>
          <pc:sldMk cId="2751745730" sldId="353"/>
        </pc:sldMkLst>
      </pc:sldChg>
      <pc:sldChg chg="addSp modSp add mod">
        <pc:chgData name="Thùy Linh Cao Thị" userId="657dcdab5d6ccfa5" providerId="LiveId" clId="{77975BC6-FF96-494C-84D0-8F3660408F9A}" dt="2021-04-24T16:33:16.407" v="2215" actId="14100"/>
        <pc:sldMkLst>
          <pc:docMk/>
          <pc:sldMk cId="2889015830" sldId="353"/>
        </pc:sldMkLst>
        <pc:spChg chg="mod">
          <ac:chgData name="Thùy Linh Cao Thị" userId="657dcdab5d6ccfa5" providerId="LiveId" clId="{77975BC6-FF96-494C-84D0-8F3660408F9A}" dt="2021-04-24T16:33:10.518" v="2213" actId="1076"/>
          <ac:spMkLst>
            <pc:docMk/>
            <pc:sldMk cId="2889015830" sldId="353"/>
            <ac:spMk id="2" creationId="{2C6718D8-283F-4EAE-937E-102F7EB85A82}"/>
          </ac:spMkLst>
        </pc:spChg>
        <pc:picChg chg="add mod">
          <ac:chgData name="Thùy Linh Cao Thị" userId="657dcdab5d6ccfa5" providerId="LiveId" clId="{77975BC6-FF96-494C-84D0-8F3660408F9A}" dt="2021-04-24T16:33:16.407" v="2215" actId="14100"/>
          <ac:picMkLst>
            <pc:docMk/>
            <pc:sldMk cId="2889015830" sldId="353"/>
            <ac:picMk id="3" creationId="{68F67C1F-8A2B-46AF-90F0-9930469EF0BF}"/>
          </ac:picMkLst>
        </pc:picChg>
      </pc:sldChg>
      <pc:sldChg chg="delSp modSp add mod">
        <pc:chgData name="Thùy Linh Cao Thị" userId="657dcdab5d6ccfa5" providerId="LiveId" clId="{77975BC6-FF96-494C-84D0-8F3660408F9A}" dt="2021-04-24T16:34:11.598" v="2237" actId="5793"/>
        <pc:sldMkLst>
          <pc:docMk/>
          <pc:sldMk cId="1817375274" sldId="354"/>
        </pc:sldMkLst>
        <pc:spChg chg="mod">
          <ac:chgData name="Thùy Linh Cao Thị" userId="657dcdab5d6ccfa5" providerId="LiveId" clId="{77975BC6-FF96-494C-84D0-8F3660408F9A}" dt="2021-04-24T16:34:11.598" v="2237" actId="5793"/>
          <ac:spMkLst>
            <pc:docMk/>
            <pc:sldMk cId="1817375274" sldId="354"/>
            <ac:spMk id="2" creationId="{2C6718D8-283F-4EAE-937E-102F7EB85A82}"/>
          </ac:spMkLst>
        </pc:spChg>
        <pc:picChg chg="del">
          <ac:chgData name="Thùy Linh Cao Thị" userId="657dcdab5d6ccfa5" providerId="LiveId" clId="{77975BC6-FF96-494C-84D0-8F3660408F9A}" dt="2021-04-24T16:33:36.049" v="2217" actId="478"/>
          <ac:picMkLst>
            <pc:docMk/>
            <pc:sldMk cId="1817375274" sldId="354"/>
            <ac:picMk id="3" creationId="{68F67C1F-8A2B-46AF-90F0-9930469EF0BF}"/>
          </ac:picMkLst>
        </pc:picChg>
      </pc:sldChg>
      <pc:sldChg chg="addSp delSp modSp add mod">
        <pc:chgData name="Thùy Linh Cao Thị" userId="657dcdab5d6ccfa5" providerId="LiveId" clId="{77975BC6-FF96-494C-84D0-8F3660408F9A}" dt="2021-04-24T16:37:24.599" v="2257" actId="1076"/>
        <pc:sldMkLst>
          <pc:docMk/>
          <pc:sldMk cId="532023787" sldId="355"/>
        </pc:sldMkLst>
        <pc:spChg chg="del mod">
          <ac:chgData name="Thùy Linh Cao Thị" userId="657dcdab5d6ccfa5" providerId="LiveId" clId="{77975BC6-FF96-494C-84D0-8F3660408F9A}" dt="2021-04-24T16:35:21.516" v="2245"/>
          <ac:spMkLst>
            <pc:docMk/>
            <pc:sldMk cId="532023787" sldId="355"/>
            <ac:spMk id="2" creationId="{2C6718D8-283F-4EAE-937E-102F7EB85A82}"/>
          </ac:spMkLst>
        </pc:spChg>
        <pc:spChg chg="mod">
          <ac:chgData name="Thùy Linh Cao Thị" userId="657dcdab5d6ccfa5" providerId="LiveId" clId="{77975BC6-FF96-494C-84D0-8F3660408F9A}" dt="2021-04-24T16:35:51.530" v="2251"/>
          <ac:spMkLst>
            <pc:docMk/>
            <pc:sldMk cId="532023787" sldId="355"/>
            <ac:spMk id="7" creationId="{733CA1FF-9B89-488A-98A0-5CF945C2451B}"/>
          </ac:spMkLst>
        </pc:spChg>
        <pc:picChg chg="add del mod">
          <ac:chgData name="Thùy Linh Cao Thị" userId="657dcdab5d6ccfa5" providerId="LiveId" clId="{77975BC6-FF96-494C-84D0-8F3660408F9A}" dt="2021-04-24T16:37:20.251" v="2256" actId="478"/>
          <ac:picMkLst>
            <pc:docMk/>
            <pc:sldMk cId="532023787" sldId="355"/>
            <ac:picMk id="3" creationId="{5C7A8219-9BEB-442E-8E38-0FD0271E95AD}"/>
          </ac:picMkLst>
        </pc:picChg>
        <pc:picChg chg="add mod">
          <ac:chgData name="Thùy Linh Cao Thị" userId="657dcdab5d6ccfa5" providerId="LiveId" clId="{77975BC6-FF96-494C-84D0-8F3660408F9A}" dt="2021-04-24T16:37:24.599" v="2257" actId="1076"/>
          <ac:picMkLst>
            <pc:docMk/>
            <pc:sldMk cId="532023787" sldId="355"/>
            <ac:picMk id="4" creationId="{9CCDE407-1966-405C-B4A0-5CD6DFB2AB3D}"/>
          </ac:picMkLst>
        </pc:picChg>
      </pc:sldChg>
      <pc:sldChg chg="addSp delSp add del mod">
        <pc:chgData name="Thùy Linh Cao Thị" userId="657dcdab5d6ccfa5" providerId="LiveId" clId="{77975BC6-FF96-494C-84D0-8F3660408F9A}" dt="2021-04-24T16:35:04.199" v="2241"/>
        <pc:sldMkLst>
          <pc:docMk/>
          <pc:sldMk cId="4126973668" sldId="355"/>
        </pc:sldMkLst>
        <pc:spChg chg="add del">
          <ac:chgData name="Thùy Linh Cao Thị" userId="657dcdab5d6ccfa5" providerId="LiveId" clId="{77975BC6-FF96-494C-84D0-8F3660408F9A}" dt="2021-04-24T16:35:00.375" v="2240" actId="478"/>
          <ac:spMkLst>
            <pc:docMk/>
            <pc:sldMk cId="4126973668" sldId="355"/>
            <ac:spMk id="2" creationId="{2C6718D8-283F-4EAE-937E-102F7EB85A82}"/>
          </ac:spMkLst>
        </pc:spChg>
        <pc:spChg chg="add del">
          <ac:chgData name="Thùy Linh Cao Thị" userId="657dcdab5d6ccfa5" providerId="LiveId" clId="{77975BC6-FF96-494C-84D0-8F3660408F9A}" dt="2021-04-24T16:35:00.375" v="2240" actId="478"/>
          <ac:spMkLst>
            <pc:docMk/>
            <pc:sldMk cId="4126973668" sldId="355"/>
            <ac:spMk id="5" creationId="{3C71C586-F30F-418D-A9C6-7C486B7A53E1}"/>
          </ac:spMkLst>
        </pc:spChg>
        <pc:spChg chg="add del">
          <ac:chgData name="Thùy Linh Cao Thị" userId="657dcdab5d6ccfa5" providerId="LiveId" clId="{77975BC6-FF96-494C-84D0-8F3660408F9A}" dt="2021-04-24T16:35:00.375" v="2240" actId="478"/>
          <ac:spMkLst>
            <pc:docMk/>
            <pc:sldMk cId="4126973668" sldId="355"/>
            <ac:spMk id="6" creationId="{ADC09137-D453-4298-A7DB-163A7433DE97}"/>
          </ac:spMkLst>
        </pc:spChg>
        <pc:spChg chg="add del">
          <ac:chgData name="Thùy Linh Cao Thị" userId="657dcdab5d6ccfa5" providerId="LiveId" clId="{77975BC6-FF96-494C-84D0-8F3660408F9A}" dt="2021-04-24T16:35:00.375" v="2240" actId="478"/>
          <ac:spMkLst>
            <pc:docMk/>
            <pc:sldMk cId="4126973668" sldId="355"/>
            <ac:spMk id="7" creationId="{733CA1FF-9B89-488A-98A0-5CF945C2451B}"/>
          </ac:spMkLst>
        </pc:spChg>
      </pc:sldChg>
      <pc:sldChg chg="add del">
        <pc:chgData name="Thùy Linh Cao Thị" userId="657dcdab5d6ccfa5" providerId="LiveId" clId="{77975BC6-FF96-494C-84D0-8F3660408F9A}" dt="2021-04-24T13:00:35.813" v="19"/>
        <pc:sldMkLst>
          <pc:docMk/>
          <pc:sldMk cId="1561728545" sldId="358"/>
        </pc:sldMkLst>
      </pc:sldChg>
      <pc:sldChg chg="add del">
        <pc:chgData name="Thùy Linh Cao Thị" userId="657dcdab5d6ccfa5" providerId="LiveId" clId="{77975BC6-FF96-494C-84D0-8F3660408F9A}" dt="2021-04-24T13:00:35.813" v="19"/>
        <pc:sldMkLst>
          <pc:docMk/>
          <pc:sldMk cId="1367243152" sldId="359"/>
        </pc:sldMkLst>
      </pc:sldChg>
      <pc:sldChg chg="add del">
        <pc:chgData name="Thùy Linh Cao Thị" userId="657dcdab5d6ccfa5" providerId="LiveId" clId="{77975BC6-FF96-494C-84D0-8F3660408F9A}" dt="2021-04-24T13:00:35.813" v="19"/>
        <pc:sldMkLst>
          <pc:docMk/>
          <pc:sldMk cId="3146843259" sldId="360"/>
        </pc:sldMkLst>
      </pc:sldChg>
      <pc:sldChg chg="add del">
        <pc:chgData name="Thùy Linh Cao Thị" userId="657dcdab5d6ccfa5" providerId="LiveId" clId="{77975BC6-FF96-494C-84D0-8F3660408F9A}" dt="2021-04-24T13:00:35.813" v="19"/>
        <pc:sldMkLst>
          <pc:docMk/>
          <pc:sldMk cId="1244980305" sldId="361"/>
        </pc:sldMkLst>
      </pc:sldChg>
      <pc:sldChg chg="modSp add del mod">
        <pc:chgData name="Thùy Linh Cao Thị" userId="657dcdab5d6ccfa5" providerId="LiveId" clId="{77975BC6-FF96-494C-84D0-8F3660408F9A}" dt="2021-04-24T13:00:35.813" v="19"/>
        <pc:sldMkLst>
          <pc:docMk/>
          <pc:sldMk cId="202093232" sldId="362"/>
        </pc:sldMkLst>
        <pc:spChg chg="mod">
          <ac:chgData name="Thùy Linh Cao Thị" userId="657dcdab5d6ccfa5" providerId="LiveId" clId="{77975BC6-FF96-494C-84D0-8F3660408F9A}" dt="2021-04-24T13:00:35.813" v="19"/>
          <ac:spMkLst>
            <pc:docMk/>
            <pc:sldMk cId="202093232" sldId="362"/>
            <ac:spMk id="36868" creationId="{00000000-0000-0000-0000-000000000000}"/>
          </ac:spMkLst>
        </pc:spChg>
      </pc:sldChg>
      <pc:sldChg chg="modSp add del mod">
        <pc:chgData name="Thùy Linh Cao Thị" userId="657dcdab5d6ccfa5" providerId="LiveId" clId="{77975BC6-FF96-494C-84D0-8F3660408F9A}" dt="2021-04-24T13:00:35.813" v="19"/>
        <pc:sldMkLst>
          <pc:docMk/>
          <pc:sldMk cId="3187730564" sldId="363"/>
        </pc:sldMkLst>
        <pc:spChg chg="mod">
          <ac:chgData name="Thùy Linh Cao Thị" userId="657dcdab5d6ccfa5" providerId="LiveId" clId="{77975BC6-FF96-494C-84D0-8F3660408F9A}" dt="2021-04-24T13:00:35.813" v="19"/>
          <ac:spMkLst>
            <pc:docMk/>
            <pc:sldMk cId="3187730564" sldId="363"/>
            <ac:spMk id="36868" creationId="{00000000-0000-0000-0000-000000000000}"/>
          </ac:spMkLst>
        </pc:spChg>
      </pc:sldChg>
      <pc:sldChg chg="modSp add del mod">
        <pc:chgData name="Thùy Linh Cao Thị" userId="657dcdab5d6ccfa5" providerId="LiveId" clId="{77975BC6-FF96-494C-84D0-8F3660408F9A}" dt="2021-04-24T13:00:35.813" v="19"/>
        <pc:sldMkLst>
          <pc:docMk/>
          <pc:sldMk cId="3885824795" sldId="364"/>
        </pc:sldMkLst>
        <pc:spChg chg="mod">
          <ac:chgData name="Thùy Linh Cao Thị" userId="657dcdab5d6ccfa5" providerId="LiveId" clId="{77975BC6-FF96-494C-84D0-8F3660408F9A}" dt="2021-04-24T13:00:35.813" v="19"/>
          <ac:spMkLst>
            <pc:docMk/>
            <pc:sldMk cId="3885824795" sldId="364"/>
            <ac:spMk id="36868" creationId="{00000000-0000-0000-0000-000000000000}"/>
          </ac:spMkLst>
        </pc:spChg>
      </pc:sldChg>
      <pc:sldChg chg="modSp add del mod">
        <pc:chgData name="Thùy Linh Cao Thị" userId="657dcdab5d6ccfa5" providerId="LiveId" clId="{77975BC6-FF96-494C-84D0-8F3660408F9A}" dt="2021-04-24T13:00:35.813" v="19"/>
        <pc:sldMkLst>
          <pc:docMk/>
          <pc:sldMk cId="2030260447" sldId="365"/>
        </pc:sldMkLst>
        <pc:spChg chg="mod">
          <ac:chgData name="Thùy Linh Cao Thị" userId="657dcdab5d6ccfa5" providerId="LiveId" clId="{77975BC6-FF96-494C-84D0-8F3660408F9A}" dt="2021-04-24T13:00:35.813" v="19"/>
          <ac:spMkLst>
            <pc:docMk/>
            <pc:sldMk cId="2030260447" sldId="365"/>
            <ac:spMk id="36868" creationId="{00000000-0000-0000-0000-000000000000}"/>
          </ac:spMkLst>
        </pc:spChg>
      </pc:sldChg>
      <pc:sldChg chg="modSp add del mod">
        <pc:chgData name="Thùy Linh Cao Thị" userId="657dcdab5d6ccfa5" providerId="LiveId" clId="{77975BC6-FF96-494C-84D0-8F3660408F9A}" dt="2021-04-24T13:00:35.813" v="19"/>
        <pc:sldMkLst>
          <pc:docMk/>
          <pc:sldMk cId="1508935932" sldId="366"/>
        </pc:sldMkLst>
        <pc:spChg chg="mod">
          <ac:chgData name="Thùy Linh Cao Thị" userId="657dcdab5d6ccfa5" providerId="LiveId" clId="{77975BC6-FF96-494C-84D0-8F3660408F9A}" dt="2021-04-24T13:00:35.813" v="19"/>
          <ac:spMkLst>
            <pc:docMk/>
            <pc:sldMk cId="1508935932" sldId="366"/>
            <ac:spMk id="36868" creationId="{00000000-0000-0000-0000-000000000000}"/>
          </ac:spMkLst>
        </pc:spChg>
      </pc:sldChg>
      <pc:sldChg chg="modSp add del mod">
        <pc:chgData name="Thùy Linh Cao Thị" userId="657dcdab5d6ccfa5" providerId="LiveId" clId="{77975BC6-FF96-494C-84D0-8F3660408F9A}" dt="2021-04-24T13:00:35.813" v="19"/>
        <pc:sldMkLst>
          <pc:docMk/>
          <pc:sldMk cId="3523551285" sldId="367"/>
        </pc:sldMkLst>
        <pc:spChg chg="mod">
          <ac:chgData name="Thùy Linh Cao Thị" userId="657dcdab5d6ccfa5" providerId="LiveId" clId="{77975BC6-FF96-494C-84D0-8F3660408F9A}" dt="2021-04-24T13:00:35.813" v="19"/>
          <ac:spMkLst>
            <pc:docMk/>
            <pc:sldMk cId="3523551285" sldId="367"/>
            <ac:spMk id="36868" creationId="{00000000-0000-0000-0000-000000000000}"/>
          </ac:spMkLst>
        </pc:spChg>
      </pc:sldChg>
      <pc:sldChg chg="modSp add del mod">
        <pc:chgData name="Thùy Linh Cao Thị" userId="657dcdab5d6ccfa5" providerId="LiveId" clId="{77975BC6-FF96-494C-84D0-8F3660408F9A}" dt="2021-04-24T13:00:35.813" v="19"/>
        <pc:sldMkLst>
          <pc:docMk/>
          <pc:sldMk cId="942909208" sldId="368"/>
        </pc:sldMkLst>
        <pc:spChg chg="mod">
          <ac:chgData name="Thùy Linh Cao Thị" userId="657dcdab5d6ccfa5" providerId="LiveId" clId="{77975BC6-FF96-494C-84D0-8F3660408F9A}" dt="2021-04-24T13:00:35.813" v="19"/>
          <ac:spMkLst>
            <pc:docMk/>
            <pc:sldMk cId="942909208" sldId="368"/>
            <ac:spMk id="36868" creationId="{00000000-0000-0000-0000-000000000000}"/>
          </ac:spMkLst>
        </pc:spChg>
      </pc:sldChg>
      <pc:sldChg chg="modSp add del mod">
        <pc:chgData name="Thùy Linh Cao Thị" userId="657dcdab5d6ccfa5" providerId="LiveId" clId="{77975BC6-FF96-494C-84D0-8F3660408F9A}" dt="2021-04-24T13:00:35.813" v="19"/>
        <pc:sldMkLst>
          <pc:docMk/>
          <pc:sldMk cId="2446767952" sldId="369"/>
        </pc:sldMkLst>
        <pc:spChg chg="mod">
          <ac:chgData name="Thùy Linh Cao Thị" userId="657dcdab5d6ccfa5" providerId="LiveId" clId="{77975BC6-FF96-494C-84D0-8F3660408F9A}" dt="2021-04-24T13:00:35.813" v="19"/>
          <ac:spMkLst>
            <pc:docMk/>
            <pc:sldMk cId="2446767952" sldId="369"/>
            <ac:spMk id="36868" creationId="{00000000-0000-0000-0000-000000000000}"/>
          </ac:spMkLst>
        </pc:spChg>
      </pc:sldChg>
      <pc:sldChg chg="modSp add del mod">
        <pc:chgData name="Thùy Linh Cao Thị" userId="657dcdab5d6ccfa5" providerId="LiveId" clId="{77975BC6-FF96-494C-84D0-8F3660408F9A}" dt="2021-04-24T13:00:35.813" v="19"/>
        <pc:sldMkLst>
          <pc:docMk/>
          <pc:sldMk cId="293241209" sldId="370"/>
        </pc:sldMkLst>
        <pc:spChg chg="mod">
          <ac:chgData name="Thùy Linh Cao Thị" userId="657dcdab5d6ccfa5" providerId="LiveId" clId="{77975BC6-FF96-494C-84D0-8F3660408F9A}" dt="2021-04-24T13:00:35.813" v="19"/>
          <ac:spMkLst>
            <pc:docMk/>
            <pc:sldMk cId="293241209" sldId="370"/>
            <ac:spMk id="36868" creationId="{00000000-0000-0000-0000-000000000000}"/>
          </ac:spMkLst>
        </pc:spChg>
      </pc:sldChg>
      <pc:sldChg chg="modSp add del mod">
        <pc:chgData name="Thùy Linh Cao Thị" userId="657dcdab5d6ccfa5" providerId="LiveId" clId="{77975BC6-FF96-494C-84D0-8F3660408F9A}" dt="2021-04-24T13:00:35.813" v="19"/>
        <pc:sldMkLst>
          <pc:docMk/>
          <pc:sldMk cId="3130046813" sldId="371"/>
        </pc:sldMkLst>
        <pc:spChg chg="mod">
          <ac:chgData name="Thùy Linh Cao Thị" userId="657dcdab5d6ccfa5" providerId="LiveId" clId="{77975BC6-FF96-494C-84D0-8F3660408F9A}" dt="2021-04-24T13:00:35.813" v="19"/>
          <ac:spMkLst>
            <pc:docMk/>
            <pc:sldMk cId="3130046813" sldId="371"/>
            <ac:spMk id="36868" creationId="{00000000-0000-0000-0000-000000000000}"/>
          </ac:spMkLst>
        </pc:spChg>
      </pc:sldChg>
      <pc:sldChg chg="modSp add del mod">
        <pc:chgData name="Thùy Linh Cao Thị" userId="657dcdab5d6ccfa5" providerId="LiveId" clId="{77975BC6-FF96-494C-84D0-8F3660408F9A}" dt="2021-04-24T13:00:35.813" v="19"/>
        <pc:sldMkLst>
          <pc:docMk/>
          <pc:sldMk cId="3961463714" sldId="372"/>
        </pc:sldMkLst>
        <pc:spChg chg="mod">
          <ac:chgData name="Thùy Linh Cao Thị" userId="657dcdab5d6ccfa5" providerId="LiveId" clId="{77975BC6-FF96-494C-84D0-8F3660408F9A}" dt="2021-04-24T13:00:35.813" v="19"/>
          <ac:spMkLst>
            <pc:docMk/>
            <pc:sldMk cId="3961463714" sldId="372"/>
            <ac:spMk id="36868" creationId="{00000000-0000-0000-0000-000000000000}"/>
          </ac:spMkLst>
        </pc:spChg>
      </pc:sldChg>
      <pc:sldChg chg="modSp add del mod">
        <pc:chgData name="Thùy Linh Cao Thị" userId="657dcdab5d6ccfa5" providerId="LiveId" clId="{77975BC6-FF96-494C-84D0-8F3660408F9A}" dt="2021-04-24T13:00:35.813" v="19"/>
        <pc:sldMkLst>
          <pc:docMk/>
          <pc:sldMk cId="1468375451" sldId="373"/>
        </pc:sldMkLst>
        <pc:spChg chg="mod">
          <ac:chgData name="Thùy Linh Cao Thị" userId="657dcdab5d6ccfa5" providerId="LiveId" clId="{77975BC6-FF96-494C-84D0-8F3660408F9A}" dt="2021-04-24T13:00:35.813" v="19"/>
          <ac:spMkLst>
            <pc:docMk/>
            <pc:sldMk cId="1468375451" sldId="373"/>
            <ac:spMk id="36868" creationId="{00000000-0000-0000-0000-000000000000}"/>
          </ac:spMkLst>
        </pc:spChg>
      </pc:sldChg>
      <pc:sldChg chg="modSp add del mod">
        <pc:chgData name="Thùy Linh Cao Thị" userId="657dcdab5d6ccfa5" providerId="LiveId" clId="{77975BC6-FF96-494C-84D0-8F3660408F9A}" dt="2021-04-24T13:00:35.813" v="19"/>
        <pc:sldMkLst>
          <pc:docMk/>
          <pc:sldMk cId="2831700795" sldId="374"/>
        </pc:sldMkLst>
        <pc:spChg chg="mod">
          <ac:chgData name="Thùy Linh Cao Thị" userId="657dcdab5d6ccfa5" providerId="LiveId" clId="{77975BC6-FF96-494C-84D0-8F3660408F9A}" dt="2021-04-24T13:00:35.813" v="19"/>
          <ac:spMkLst>
            <pc:docMk/>
            <pc:sldMk cId="2831700795" sldId="374"/>
            <ac:spMk id="36868" creationId="{00000000-0000-0000-0000-000000000000}"/>
          </ac:spMkLst>
        </pc:spChg>
      </pc:sldChg>
      <pc:sldChg chg="modSp add del mod">
        <pc:chgData name="Thùy Linh Cao Thị" userId="657dcdab5d6ccfa5" providerId="LiveId" clId="{77975BC6-FF96-494C-84D0-8F3660408F9A}" dt="2021-04-24T13:00:35.813" v="19"/>
        <pc:sldMkLst>
          <pc:docMk/>
          <pc:sldMk cId="423221706" sldId="375"/>
        </pc:sldMkLst>
        <pc:spChg chg="mod">
          <ac:chgData name="Thùy Linh Cao Thị" userId="657dcdab5d6ccfa5" providerId="LiveId" clId="{77975BC6-FF96-494C-84D0-8F3660408F9A}" dt="2021-04-24T13:00:35.813" v="19"/>
          <ac:spMkLst>
            <pc:docMk/>
            <pc:sldMk cId="423221706" sldId="375"/>
            <ac:spMk id="36868" creationId="{00000000-0000-0000-0000-000000000000}"/>
          </ac:spMkLst>
        </pc:spChg>
      </pc:sldChg>
      <pc:sldChg chg="modSp add del mod">
        <pc:chgData name="Thùy Linh Cao Thị" userId="657dcdab5d6ccfa5" providerId="LiveId" clId="{77975BC6-FF96-494C-84D0-8F3660408F9A}" dt="2021-04-24T13:00:35.813" v="19"/>
        <pc:sldMkLst>
          <pc:docMk/>
          <pc:sldMk cId="804685423" sldId="376"/>
        </pc:sldMkLst>
        <pc:spChg chg="mod">
          <ac:chgData name="Thùy Linh Cao Thị" userId="657dcdab5d6ccfa5" providerId="LiveId" clId="{77975BC6-FF96-494C-84D0-8F3660408F9A}" dt="2021-04-24T13:00:35.813" v="19"/>
          <ac:spMkLst>
            <pc:docMk/>
            <pc:sldMk cId="804685423" sldId="376"/>
            <ac:spMk id="36868" creationId="{00000000-0000-0000-0000-000000000000}"/>
          </ac:spMkLst>
        </pc:spChg>
      </pc:sldChg>
      <pc:sldChg chg="add del">
        <pc:chgData name="Thùy Linh Cao Thị" userId="657dcdab5d6ccfa5" providerId="LiveId" clId="{77975BC6-FF96-494C-84D0-8F3660408F9A}" dt="2021-04-24T13:00:35.813" v="19"/>
        <pc:sldMkLst>
          <pc:docMk/>
          <pc:sldMk cId="3500563870" sldId="378"/>
        </pc:sldMkLst>
      </pc:sldChg>
      <pc:sldChg chg="add del">
        <pc:chgData name="Thùy Linh Cao Thị" userId="657dcdab5d6ccfa5" providerId="LiveId" clId="{77975BC6-FF96-494C-84D0-8F3660408F9A}" dt="2021-04-24T13:00:35.813" v="19"/>
        <pc:sldMkLst>
          <pc:docMk/>
          <pc:sldMk cId="3542039773" sldId="379"/>
        </pc:sldMkLst>
      </pc:sldChg>
      <pc:sldChg chg="add del">
        <pc:chgData name="Thùy Linh Cao Thị" userId="657dcdab5d6ccfa5" providerId="LiveId" clId="{77975BC6-FF96-494C-84D0-8F3660408F9A}" dt="2021-04-24T13:00:35.813" v="19"/>
        <pc:sldMkLst>
          <pc:docMk/>
          <pc:sldMk cId="1763509541" sldId="380"/>
        </pc:sldMkLst>
      </pc:sldChg>
      <pc:sldChg chg="add del">
        <pc:chgData name="Thùy Linh Cao Thị" userId="657dcdab5d6ccfa5" providerId="LiveId" clId="{77975BC6-FF96-494C-84D0-8F3660408F9A}" dt="2021-04-24T13:00:35.813" v="19"/>
        <pc:sldMkLst>
          <pc:docMk/>
          <pc:sldMk cId="629049559" sldId="381"/>
        </pc:sldMkLst>
      </pc:sldChg>
      <pc:sldChg chg="add del">
        <pc:chgData name="Thùy Linh Cao Thị" userId="657dcdab5d6ccfa5" providerId="LiveId" clId="{77975BC6-FF96-494C-84D0-8F3660408F9A}" dt="2021-04-24T13:00:35.813" v="19"/>
        <pc:sldMkLst>
          <pc:docMk/>
          <pc:sldMk cId="1565672740" sldId="382"/>
        </pc:sldMkLst>
      </pc:sldChg>
    </pc:docChg>
  </pc:docChgLst>
  <pc:docChgLst>
    <pc:chgData name="CAO THỊ THÙY LINH" userId="S::ct020328@actvn.edu.vn::84e5a8cd-f0c1-4a84-a94f-97b44e05c1f1" providerId="AD" clId="Web-{73020030-A30B-B1E6-1B7B-9F3F981C5CFC}"/>
    <pc:docChg chg="addSld delSld modSld">
      <pc:chgData name="CAO THỊ THÙY LINH" userId="S::ct020328@actvn.edu.vn::84e5a8cd-f0c1-4a84-a94f-97b44e05c1f1" providerId="AD" clId="Web-{73020030-A30B-B1E6-1B7B-9F3F981C5CFC}" dt="2021-04-10T15:57:10.520" v="82"/>
      <pc:docMkLst>
        <pc:docMk/>
      </pc:docMkLst>
      <pc:sldChg chg="del">
        <pc:chgData name="CAO THỊ THÙY LINH" userId="S::ct020328@actvn.edu.vn::84e5a8cd-f0c1-4a84-a94f-97b44e05c1f1" providerId="AD" clId="Web-{73020030-A30B-B1E6-1B7B-9F3F981C5CFC}" dt="2021-04-10T15:57:10.442" v="53"/>
        <pc:sldMkLst>
          <pc:docMk/>
          <pc:sldMk cId="3851709272" sldId="258"/>
        </pc:sldMkLst>
      </pc:sldChg>
      <pc:sldChg chg="del">
        <pc:chgData name="CAO THỊ THÙY LINH" userId="S::ct020328@actvn.edu.vn::84e5a8cd-f0c1-4a84-a94f-97b44e05c1f1" providerId="AD" clId="Web-{73020030-A30B-B1E6-1B7B-9F3F981C5CFC}" dt="2021-04-10T15:57:10.457" v="55"/>
        <pc:sldMkLst>
          <pc:docMk/>
          <pc:sldMk cId="61455909" sldId="262"/>
        </pc:sldMkLst>
      </pc:sldChg>
      <pc:sldChg chg="del">
        <pc:chgData name="CAO THỊ THÙY LINH" userId="S::ct020328@actvn.edu.vn::84e5a8cd-f0c1-4a84-a94f-97b44e05c1f1" providerId="AD" clId="Web-{73020030-A30B-B1E6-1B7B-9F3F981C5CFC}" dt="2021-04-10T15:57:10.457" v="57"/>
        <pc:sldMkLst>
          <pc:docMk/>
          <pc:sldMk cId="4208571664" sldId="265"/>
        </pc:sldMkLst>
      </pc:sldChg>
      <pc:sldChg chg="del">
        <pc:chgData name="CAO THỊ THÙY LINH" userId="S::ct020328@actvn.edu.vn::84e5a8cd-f0c1-4a84-a94f-97b44e05c1f1" providerId="AD" clId="Web-{73020030-A30B-B1E6-1B7B-9F3F981C5CFC}" dt="2021-04-10T15:57:10.473" v="65"/>
        <pc:sldMkLst>
          <pc:docMk/>
          <pc:sldMk cId="859617206" sldId="268"/>
        </pc:sldMkLst>
      </pc:sldChg>
      <pc:sldChg chg="del">
        <pc:chgData name="CAO THỊ THÙY LINH" userId="S::ct020328@actvn.edu.vn::84e5a8cd-f0c1-4a84-a94f-97b44e05c1f1" providerId="AD" clId="Web-{73020030-A30B-B1E6-1B7B-9F3F981C5CFC}" dt="2021-04-10T15:57:10.504" v="76"/>
        <pc:sldMkLst>
          <pc:docMk/>
          <pc:sldMk cId="176476380" sldId="269"/>
        </pc:sldMkLst>
      </pc:sldChg>
      <pc:sldChg chg="del">
        <pc:chgData name="CAO THỊ THÙY LINH" userId="S::ct020328@actvn.edu.vn::84e5a8cd-f0c1-4a84-a94f-97b44e05c1f1" providerId="AD" clId="Web-{73020030-A30B-B1E6-1B7B-9F3F981C5CFC}" dt="2021-04-10T15:57:10.520" v="81"/>
        <pc:sldMkLst>
          <pc:docMk/>
          <pc:sldMk cId="629329829" sldId="270"/>
        </pc:sldMkLst>
      </pc:sldChg>
      <pc:sldChg chg="del">
        <pc:chgData name="CAO THỊ THÙY LINH" userId="S::ct020328@actvn.edu.vn::84e5a8cd-f0c1-4a84-a94f-97b44e05c1f1" providerId="AD" clId="Web-{73020030-A30B-B1E6-1B7B-9F3F981C5CFC}" dt="2021-04-10T15:57:10.520" v="79"/>
        <pc:sldMkLst>
          <pc:docMk/>
          <pc:sldMk cId="3672571582" sldId="272"/>
        </pc:sldMkLst>
      </pc:sldChg>
      <pc:sldChg chg="del">
        <pc:chgData name="CAO THỊ THÙY LINH" userId="S::ct020328@actvn.edu.vn::84e5a8cd-f0c1-4a84-a94f-97b44e05c1f1" providerId="AD" clId="Web-{73020030-A30B-B1E6-1B7B-9F3F981C5CFC}" dt="2021-04-10T15:57:10.520" v="77"/>
        <pc:sldMkLst>
          <pc:docMk/>
          <pc:sldMk cId="562331424" sldId="273"/>
        </pc:sldMkLst>
      </pc:sldChg>
      <pc:sldChg chg="del">
        <pc:chgData name="CAO THỊ THÙY LINH" userId="S::ct020328@actvn.edu.vn::84e5a8cd-f0c1-4a84-a94f-97b44e05c1f1" providerId="AD" clId="Web-{73020030-A30B-B1E6-1B7B-9F3F981C5CFC}" dt="2021-04-10T15:57:10.504" v="75"/>
        <pc:sldMkLst>
          <pc:docMk/>
          <pc:sldMk cId="2506077746" sldId="274"/>
        </pc:sldMkLst>
      </pc:sldChg>
      <pc:sldChg chg="del">
        <pc:chgData name="CAO THỊ THÙY LINH" userId="S::ct020328@actvn.edu.vn::84e5a8cd-f0c1-4a84-a94f-97b44e05c1f1" providerId="AD" clId="Web-{73020030-A30B-B1E6-1B7B-9F3F981C5CFC}" dt="2021-04-10T15:57:10.489" v="73"/>
        <pc:sldMkLst>
          <pc:docMk/>
          <pc:sldMk cId="3710413449" sldId="275"/>
        </pc:sldMkLst>
      </pc:sldChg>
      <pc:sldChg chg="del">
        <pc:chgData name="CAO THỊ THÙY LINH" userId="S::ct020328@actvn.edu.vn::84e5a8cd-f0c1-4a84-a94f-97b44e05c1f1" providerId="AD" clId="Web-{73020030-A30B-B1E6-1B7B-9F3F981C5CFC}" dt="2021-04-10T15:57:10.489" v="71"/>
        <pc:sldMkLst>
          <pc:docMk/>
          <pc:sldMk cId="2470159135" sldId="276"/>
        </pc:sldMkLst>
      </pc:sldChg>
      <pc:sldChg chg="del">
        <pc:chgData name="CAO THỊ THÙY LINH" userId="S::ct020328@actvn.edu.vn::84e5a8cd-f0c1-4a84-a94f-97b44e05c1f1" providerId="AD" clId="Web-{73020030-A30B-B1E6-1B7B-9F3F981C5CFC}" dt="2021-04-10T15:57:10.473" v="63"/>
        <pc:sldMkLst>
          <pc:docMk/>
          <pc:sldMk cId="246916076" sldId="277"/>
        </pc:sldMkLst>
      </pc:sldChg>
      <pc:sldChg chg="del">
        <pc:chgData name="CAO THỊ THÙY LINH" userId="S::ct020328@actvn.edu.vn::84e5a8cd-f0c1-4a84-a94f-97b44e05c1f1" providerId="AD" clId="Web-{73020030-A30B-B1E6-1B7B-9F3F981C5CFC}" dt="2021-04-10T15:57:10.457" v="62"/>
        <pc:sldMkLst>
          <pc:docMk/>
          <pc:sldMk cId="3161215835" sldId="278"/>
        </pc:sldMkLst>
      </pc:sldChg>
      <pc:sldChg chg="del">
        <pc:chgData name="CAO THỊ THÙY LINH" userId="S::ct020328@actvn.edu.vn::84e5a8cd-f0c1-4a84-a94f-97b44e05c1f1" providerId="AD" clId="Web-{73020030-A30B-B1E6-1B7B-9F3F981C5CFC}" dt="2021-04-10T15:57:10.457" v="60"/>
        <pc:sldMkLst>
          <pc:docMk/>
          <pc:sldMk cId="4019281611" sldId="279"/>
        </pc:sldMkLst>
      </pc:sldChg>
      <pc:sldChg chg="del">
        <pc:chgData name="CAO THỊ THÙY LINH" userId="S::ct020328@actvn.edu.vn::84e5a8cd-f0c1-4a84-a94f-97b44e05c1f1" providerId="AD" clId="Web-{73020030-A30B-B1E6-1B7B-9F3F981C5CFC}" dt="2021-04-10T15:57:10.489" v="69"/>
        <pc:sldMkLst>
          <pc:docMk/>
          <pc:sldMk cId="3054671126" sldId="280"/>
        </pc:sldMkLst>
      </pc:sldChg>
      <pc:sldChg chg="del">
        <pc:chgData name="CAO THỊ THÙY LINH" userId="S::ct020328@actvn.edu.vn::84e5a8cd-f0c1-4a84-a94f-97b44e05c1f1" providerId="AD" clId="Web-{73020030-A30B-B1E6-1B7B-9F3F981C5CFC}" dt="2021-04-10T15:57:10.473" v="67"/>
        <pc:sldMkLst>
          <pc:docMk/>
          <pc:sldMk cId="4210758749" sldId="281"/>
        </pc:sldMkLst>
      </pc:sldChg>
      <pc:sldChg chg="del">
        <pc:chgData name="CAO THỊ THÙY LINH" userId="S::ct020328@actvn.edu.vn::84e5a8cd-f0c1-4a84-a94f-97b44e05c1f1" providerId="AD" clId="Web-{73020030-A30B-B1E6-1B7B-9F3F981C5CFC}" dt="2021-04-10T15:57:10.457" v="58"/>
        <pc:sldMkLst>
          <pc:docMk/>
          <pc:sldMk cId="928676593" sldId="282"/>
        </pc:sldMkLst>
      </pc:sldChg>
      <pc:sldChg chg="del">
        <pc:chgData name="CAO THỊ THÙY LINH" userId="S::ct020328@actvn.edu.vn::84e5a8cd-f0c1-4a84-a94f-97b44e05c1f1" providerId="AD" clId="Web-{73020030-A30B-B1E6-1B7B-9F3F981C5CFC}" dt="2021-04-10T15:57:10.520" v="78"/>
        <pc:sldMkLst>
          <pc:docMk/>
          <pc:sldMk cId="583324529" sldId="283"/>
        </pc:sldMkLst>
      </pc:sldChg>
      <pc:sldChg chg="del">
        <pc:chgData name="CAO THỊ THÙY LINH" userId="S::ct020328@actvn.edu.vn::84e5a8cd-f0c1-4a84-a94f-97b44e05c1f1" providerId="AD" clId="Web-{73020030-A30B-B1E6-1B7B-9F3F981C5CFC}" dt="2021-04-10T15:57:10.504" v="74"/>
        <pc:sldMkLst>
          <pc:docMk/>
          <pc:sldMk cId="1522303669" sldId="284"/>
        </pc:sldMkLst>
      </pc:sldChg>
      <pc:sldChg chg="del">
        <pc:chgData name="CAO THỊ THÙY LINH" userId="S::ct020328@actvn.edu.vn::84e5a8cd-f0c1-4a84-a94f-97b44e05c1f1" providerId="AD" clId="Web-{73020030-A30B-B1E6-1B7B-9F3F981C5CFC}" dt="2021-04-10T15:57:10.489" v="72"/>
        <pc:sldMkLst>
          <pc:docMk/>
          <pc:sldMk cId="1694006879" sldId="285"/>
        </pc:sldMkLst>
      </pc:sldChg>
      <pc:sldChg chg="del">
        <pc:chgData name="CAO THỊ THÙY LINH" userId="S::ct020328@actvn.edu.vn::84e5a8cd-f0c1-4a84-a94f-97b44e05c1f1" providerId="AD" clId="Web-{73020030-A30B-B1E6-1B7B-9F3F981C5CFC}" dt="2021-04-10T15:57:10.489" v="70"/>
        <pc:sldMkLst>
          <pc:docMk/>
          <pc:sldMk cId="499181226" sldId="286"/>
        </pc:sldMkLst>
      </pc:sldChg>
      <pc:sldChg chg="del">
        <pc:chgData name="CAO THỊ THÙY LINH" userId="S::ct020328@actvn.edu.vn::84e5a8cd-f0c1-4a84-a94f-97b44e05c1f1" providerId="AD" clId="Web-{73020030-A30B-B1E6-1B7B-9F3F981C5CFC}" dt="2021-04-10T15:57:10.473" v="64"/>
        <pc:sldMkLst>
          <pc:docMk/>
          <pc:sldMk cId="2632164214" sldId="287"/>
        </pc:sldMkLst>
      </pc:sldChg>
      <pc:sldChg chg="del">
        <pc:chgData name="CAO THỊ THÙY LINH" userId="S::ct020328@actvn.edu.vn::84e5a8cd-f0c1-4a84-a94f-97b44e05c1f1" providerId="AD" clId="Web-{73020030-A30B-B1E6-1B7B-9F3F981C5CFC}" dt="2021-04-10T15:57:10.457" v="61"/>
        <pc:sldMkLst>
          <pc:docMk/>
          <pc:sldMk cId="3635457646" sldId="288"/>
        </pc:sldMkLst>
      </pc:sldChg>
      <pc:sldChg chg="del">
        <pc:chgData name="CAO THỊ THÙY LINH" userId="S::ct020328@actvn.edu.vn::84e5a8cd-f0c1-4a84-a94f-97b44e05c1f1" providerId="AD" clId="Web-{73020030-A30B-B1E6-1B7B-9F3F981C5CFC}" dt="2021-04-10T15:57:10.473" v="66"/>
        <pc:sldMkLst>
          <pc:docMk/>
          <pc:sldMk cId="3911985543" sldId="289"/>
        </pc:sldMkLst>
      </pc:sldChg>
      <pc:sldChg chg="del">
        <pc:chgData name="CAO THỊ THÙY LINH" userId="S::ct020328@actvn.edu.vn::84e5a8cd-f0c1-4a84-a94f-97b44e05c1f1" providerId="AD" clId="Web-{73020030-A30B-B1E6-1B7B-9F3F981C5CFC}" dt="2021-04-10T15:57:10.457" v="59"/>
        <pc:sldMkLst>
          <pc:docMk/>
          <pc:sldMk cId="2680336358" sldId="290"/>
        </pc:sldMkLst>
      </pc:sldChg>
      <pc:sldChg chg="del">
        <pc:chgData name="CAO THỊ THÙY LINH" userId="S::ct020328@actvn.edu.vn::84e5a8cd-f0c1-4a84-a94f-97b44e05c1f1" providerId="AD" clId="Web-{73020030-A30B-B1E6-1B7B-9F3F981C5CFC}" dt="2021-04-10T15:57:10.473" v="68"/>
        <pc:sldMkLst>
          <pc:docMk/>
          <pc:sldMk cId="3211281998" sldId="291"/>
        </pc:sldMkLst>
      </pc:sldChg>
      <pc:sldChg chg="del">
        <pc:chgData name="CAO THỊ THÙY LINH" userId="S::ct020328@actvn.edu.vn::84e5a8cd-f0c1-4a84-a94f-97b44e05c1f1" providerId="AD" clId="Web-{73020030-A30B-B1E6-1B7B-9F3F981C5CFC}" dt="2021-04-10T15:57:10.457" v="56"/>
        <pc:sldMkLst>
          <pc:docMk/>
          <pc:sldMk cId="370743876" sldId="293"/>
        </pc:sldMkLst>
      </pc:sldChg>
      <pc:sldChg chg="del">
        <pc:chgData name="CAO THỊ THÙY LINH" userId="S::ct020328@actvn.edu.vn::84e5a8cd-f0c1-4a84-a94f-97b44e05c1f1" providerId="AD" clId="Web-{73020030-A30B-B1E6-1B7B-9F3F981C5CFC}" dt="2021-04-10T15:57:10.520" v="80"/>
        <pc:sldMkLst>
          <pc:docMk/>
          <pc:sldMk cId="1619253879" sldId="294"/>
        </pc:sldMkLst>
      </pc:sldChg>
      <pc:sldChg chg="del">
        <pc:chgData name="CAO THỊ THÙY LINH" userId="S::ct020328@actvn.edu.vn::84e5a8cd-f0c1-4a84-a94f-97b44e05c1f1" providerId="AD" clId="Web-{73020030-A30B-B1E6-1B7B-9F3F981C5CFC}" dt="2021-04-10T15:57:10.411" v="51"/>
        <pc:sldMkLst>
          <pc:docMk/>
          <pc:sldMk cId="1107570783" sldId="295"/>
        </pc:sldMkLst>
      </pc:sldChg>
      <pc:sldChg chg="del">
        <pc:chgData name="CAO THỊ THÙY LINH" userId="S::ct020328@actvn.edu.vn::84e5a8cd-f0c1-4a84-a94f-97b44e05c1f1" providerId="AD" clId="Web-{73020030-A30B-B1E6-1B7B-9F3F981C5CFC}" dt="2021-04-10T15:57:10.426" v="52"/>
        <pc:sldMkLst>
          <pc:docMk/>
          <pc:sldMk cId="2791665100" sldId="299"/>
        </pc:sldMkLst>
      </pc:sldChg>
      <pc:sldChg chg="del">
        <pc:chgData name="CAO THỊ THÙY LINH" userId="S::ct020328@actvn.edu.vn::84e5a8cd-f0c1-4a84-a94f-97b44e05c1f1" providerId="AD" clId="Web-{73020030-A30B-B1E6-1B7B-9F3F981C5CFC}" dt="2021-04-10T15:57:10.457" v="54"/>
        <pc:sldMkLst>
          <pc:docMk/>
          <pc:sldMk cId="3884828520" sldId="300"/>
        </pc:sldMkLst>
      </pc:sldChg>
      <pc:sldChg chg="modSp modNotes">
        <pc:chgData name="CAO THỊ THÙY LINH" userId="S::ct020328@actvn.edu.vn::84e5a8cd-f0c1-4a84-a94f-97b44e05c1f1" providerId="AD" clId="Web-{73020030-A30B-B1E6-1B7B-9F3F981C5CFC}" dt="2021-04-10T15:56:01.722" v="49"/>
        <pc:sldMkLst>
          <pc:docMk/>
          <pc:sldMk cId="2449953996" sldId="303"/>
        </pc:sldMkLst>
        <pc:spChg chg="mod">
          <ac:chgData name="CAO THỊ THÙY LINH" userId="S::ct020328@actvn.edu.vn::84e5a8cd-f0c1-4a84-a94f-97b44e05c1f1" providerId="AD" clId="Web-{73020030-A30B-B1E6-1B7B-9F3F981C5CFC}" dt="2021-04-10T15:55:21.815" v="26" actId="20577"/>
          <ac:spMkLst>
            <pc:docMk/>
            <pc:sldMk cId="2449953996" sldId="303"/>
            <ac:spMk id="2" creationId="{00000000-0000-0000-0000-000000000000}"/>
          </ac:spMkLst>
        </pc:spChg>
      </pc:sldChg>
      <pc:sldChg chg="del">
        <pc:chgData name="CAO THỊ THÙY LINH" userId="S::ct020328@actvn.edu.vn::84e5a8cd-f0c1-4a84-a94f-97b44e05c1f1" providerId="AD" clId="Web-{73020030-A30B-B1E6-1B7B-9F3F981C5CFC}" dt="2021-04-10T15:54:50.501" v="15"/>
        <pc:sldMkLst>
          <pc:docMk/>
          <pc:sldMk cId="1155231943" sldId="304"/>
        </pc:sldMkLst>
      </pc:sldChg>
      <pc:sldChg chg="del">
        <pc:chgData name="CAO THỊ THÙY LINH" userId="S::ct020328@actvn.edu.vn::84e5a8cd-f0c1-4a84-a94f-97b44e05c1f1" providerId="AD" clId="Web-{73020030-A30B-B1E6-1B7B-9F3F981C5CFC}" dt="2021-04-10T15:57:10.520" v="82"/>
        <pc:sldMkLst>
          <pc:docMk/>
          <pc:sldMk cId="3286829621" sldId="305"/>
        </pc:sldMkLst>
      </pc:sldChg>
      <pc:sldChg chg="add replId">
        <pc:chgData name="CAO THỊ THÙY LINH" userId="S::ct020328@actvn.edu.vn::84e5a8cd-f0c1-4a84-a94f-97b44e05c1f1" providerId="AD" clId="Web-{73020030-A30B-B1E6-1B7B-9F3F981C5CFC}" dt="2021-04-10T15:56:36.050" v="50"/>
        <pc:sldMkLst>
          <pc:docMk/>
          <pc:sldMk cId="3707602015" sldId="306"/>
        </pc:sldMkLst>
      </pc:sldChg>
    </pc:docChg>
  </pc:docChgLst>
  <pc:docChgLst>
    <pc:chgData name="HỒ SỸ PHI" userId="S::ct020133@actvn.edu.vn::c61c9cbe-a389-4763-899d-fde65001856b" providerId="AD" clId="Web-{72759074-EFEA-8CFE-BE0C-455EEFC346DB}"/>
    <pc:docChg chg="delSld">
      <pc:chgData name="HỒ SỸ PHI" userId="S::ct020133@actvn.edu.vn::c61c9cbe-a389-4763-899d-fde65001856b" providerId="AD" clId="Web-{72759074-EFEA-8CFE-BE0C-455EEFC346DB}" dt="2021-04-15T15:25:44.532" v="0"/>
      <pc:docMkLst>
        <pc:docMk/>
      </pc:docMkLst>
      <pc:sldChg chg="del">
        <pc:chgData name="HỒ SỸ PHI" userId="S::ct020133@actvn.edu.vn::c61c9cbe-a389-4763-899d-fde65001856b" providerId="AD" clId="Web-{72759074-EFEA-8CFE-BE0C-455EEFC346DB}" dt="2021-04-15T15:25:44.532" v="0"/>
        <pc:sldMkLst>
          <pc:docMk/>
          <pc:sldMk cId="3707602015" sldId="306"/>
        </pc:sldMkLst>
      </pc:sldChg>
    </pc:docChg>
  </pc:docChgLst>
  <pc:docChgLst>
    <pc:chgData name="Guest User" userId="S::urn:spo:anon#84949412a86a08ea6785443ce94ac3448efeed9bc840997f6f98bb07ffe7e7f9::" providerId="AD" clId="Web-{73044D83-E4F8-4D35-8618-EE3036966D71}"/>
    <pc:docChg chg="modSld">
      <pc:chgData name="Guest User" userId="S::urn:spo:anon#84949412a86a08ea6785443ce94ac3448efeed9bc840997f6f98bb07ffe7e7f9::" providerId="AD" clId="Web-{73044D83-E4F8-4D35-8618-EE3036966D71}" dt="2021-04-08T10:40:32.492" v="12"/>
      <pc:docMkLst>
        <pc:docMk/>
      </pc:docMkLst>
      <pc:sldChg chg="addSp delSp modSp">
        <pc:chgData name="Guest User" userId="S::urn:spo:anon#84949412a86a08ea6785443ce94ac3448efeed9bc840997f6f98bb07ffe7e7f9::" providerId="AD" clId="Web-{73044D83-E4F8-4D35-8618-EE3036966D71}" dt="2021-04-08T10:40:32.492" v="12"/>
        <pc:sldMkLst>
          <pc:docMk/>
          <pc:sldMk cId="2140633671" sldId="266"/>
        </pc:sldMkLst>
        <pc:spChg chg="del mod">
          <ac:chgData name="Guest User" userId="S::urn:spo:anon#84949412a86a08ea6785443ce94ac3448efeed9bc840997f6f98bb07ffe7e7f9::" providerId="AD" clId="Web-{73044D83-E4F8-4D35-8618-EE3036966D71}" dt="2021-04-08T10:40:19.288" v="7"/>
          <ac:spMkLst>
            <pc:docMk/>
            <pc:sldMk cId="2140633671" sldId="266"/>
            <ac:spMk id="2" creationId="{00000000-0000-0000-0000-000000000000}"/>
          </ac:spMkLst>
        </pc:spChg>
        <pc:spChg chg="del mod">
          <ac:chgData name="Guest User" userId="S::urn:spo:anon#84949412a86a08ea6785443ce94ac3448efeed9bc840997f6f98bb07ffe7e7f9::" providerId="AD" clId="Web-{73044D83-E4F8-4D35-8618-EE3036966D71}" dt="2021-04-08T10:40:27.382" v="11"/>
          <ac:spMkLst>
            <pc:docMk/>
            <pc:sldMk cId="2140633671" sldId="266"/>
            <ac:spMk id="3" creationId="{00000000-0000-0000-0000-000000000000}"/>
          </ac:spMkLst>
        </pc:spChg>
        <pc:spChg chg="add del mod">
          <ac:chgData name="Guest User" userId="S::urn:spo:anon#84949412a86a08ea6785443ce94ac3448efeed9bc840997f6f98bb07ffe7e7f9::" providerId="AD" clId="Web-{73044D83-E4F8-4D35-8618-EE3036966D71}" dt="2021-04-08T10:40:20.476" v="8"/>
          <ac:spMkLst>
            <pc:docMk/>
            <pc:sldMk cId="2140633671" sldId="266"/>
            <ac:spMk id="5" creationId="{39153F74-9F1F-42D6-B27A-63BFDCA32F32}"/>
          </ac:spMkLst>
        </pc:spChg>
        <pc:spChg chg="del">
          <ac:chgData name="Guest User" userId="S::urn:spo:anon#84949412a86a08ea6785443ce94ac3448efeed9bc840997f6f98bb07ffe7e7f9::" providerId="AD" clId="Web-{73044D83-E4F8-4D35-8618-EE3036966D71}" dt="2021-04-08T10:40:24.835" v="10"/>
          <ac:spMkLst>
            <pc:docMk/>
            <pc:sldMk cId="2140633671" sldId="266"/>
            <ac:spMk id="6" creationId="{00000000-0000-0000-0000-000000000000}"/>
          </ac:spMkLst>
        </pc:spChg>
        <pc:spChg chg="del mod">
          <ac:chgData name="Guest User" userId="S::urn:spo:anon#84949412a86a08ea6785443ce94ac3448efeed9bc840997f6f98bb07ffe7e7f9::" providerId="AD" clId="Web-{73044D83-E4F8-4D35-8618-EE3036966D71}" dt="2021-04-08T10:40:15.570" v="4"/>
          <ac:spMkLst>
            <pc:docMk/>
            <pc:sldMk cId="2140633671" sldId="266"/>
            <ac:spMk id="7" creationId="{00000000-0000-0000-0000-000000000000}"/>
          </ac:spMkLst>
        </pc:spChg>
        <pc:spChg chg="del mod">
          <ac:chgData name="Guest User" userId="S::urn:spo:anon#84949412a86a08ea6785443ce94ac3448efeed9bc840997f6f98bb07ffe7e7f9::" providerId="AD" clId="Web-{73044D83-E4F8-4D35-8618-EE3036966D71}" dt="2021-04-08T10:40:16.507" v="5"/>
          <ac:spMkLst>
            <pc:docMk/>
            <pc:sldMk cId="2140633671" sldId="266"/>
            <ac:spMk id="8" creationId="{00000000-0000-0000-0000-000000000000}"/>
          </ac:spMkLst>
        </pc:spChg>
        <pc:spChg chg="del mod">
          <ac:chgData name="Guest User" userId="S::urn:spo:anon#84949412a86a08ea6785443ce94ac3448efeed9bc840997f6f98bb07ffe7e7f9::" providerId="AD" clId="Web-{73044D83-E4F8-4D35-8618-EE3036966D71}" dt="2021-04-08T10:40:14.726" v="3"/>
          <ac:spMkLst>
            <pc:docMk/>
            <pc:sldMk cId="2140633671" sldId="266"/>
            <ac:spMk id="9" creationId="{0487D207-951B-4BDF-8705-571F13D5B86E}"/>
          </ac:spMkLst>
        </pc:spChg>
        <pc:spChg chg="add del mod">
          <ac:chgData name="Guest User" userId="S::urn:spo:anon#84949412a86a08ea6785443ce94ac3448efeed9bc840997f6f98bb07ffe7e7f9::" providerId="AD" clId="Web-{73044D83-E4F8-4D35-8618-EE3036966D71}" dt="2021-04-08T10:40:32.492" v="12"/>
          <ac:spMkLst>
            <pc:docMk/>
            <pc:sldMk cId="2140633671" sldId="266"/>
            <ac:spMk id="11" creationId="{26D2C59E-82E1-4DF1-8EFD-004C8DA3E903}"/>
          </ac:spMkLst>
        </pc:spChg>
      </pc:sldChg>
    </pc:docChg>
  </pc:docChgLst>
  <pc:docChgLst>
    <pc:chgData name="CAO THỊ THÙY LINH" userId="S::ct020328@actvn.edu.vn::84e5a8cd-f0c1-4a84-a94f-97b44e05c1f1" providerId="AD" clId="Web-{40549E39-80C1-6A87-BAD0-B91B1BBC13F6}"/>
    <pc:docChg chg="modSld">
      <pc:chgData name="CAO THỊ THÙY LINH" userId="S::ct020328@actvn.edu.vn::84e5a8cd-f0c1-4a84-a94f-97b44e05c1f1" providerId="AD" clId="Web-{40549E39-80C1-6A87-BAD0-B91B1BBC13F6}" dt="2021-04-08T10:38:08.519" v="151" actId="20577"/>
      <pc:docMkLst>
        <pc:docMk/>
      </pc:docMkLst>
      <pc:sldChg chg="addSp delSp modSp">
        <pc:chgData name="CAO THỊ THÙY LINH" userId="S::ct020328@actvn.edu.vn::84e5a8cd-f0c1-4a84-a94f-97b44e05c1f1" providerId="AD" clId="Web-{40549E39-80C1-6A87-BAD0-B91B1BBC13F6}" dt="2021-04-08T10:38:08.519" v="151" actId="20577"/>
        <pc:sldMkLst>
          <pc:docMk/>
          <pc:sldMk cId="1095055991" sldId="261"/>
        </pc:sldMkLst>
        <pc:spChg chg="mod">
          <ac:chgData name="CAO THỊ THÙY LINH" userId="S::ct020328@actvn.edu.vn::84e5a8cd-f0c1-4a84-a94f-97b44e05c1f1" providerId="AD" clId="Web-{40549E39-80C1-6A87-BAD0-B91B1BBC13F6}" dt="2021-04-08T10:30:07.526" v="14" actId="20577"/>
          <ac:spMkLst>
            <pc:docMk/>
            <pc:sldMk cId="1095055991" sldId="261"/>
            <ac:spMk id="3" creationId="{00000000-0000-0000-0000-000000000000}"/>
          </ac:spMkLst>
        </pc:spChg>
        <pc:spChg chg="add mod">
          <ac:chgData name="CAO THỊ THÙY LINH" userId="S::ct020328@actvn.edu.vn::84e5a8cd-f0c1-4a84-a94f-97b44e05c1f1" providerId="AD" clId="Web-{40549E39-80C1-6A87-BAD0-B91B1BBC13F6}" dt="2021-04-08T10:35:55.032" v="99" actId="1076"/>
          <ac:spMkLst>
            <pc:docMk/>
            <pc:sldMk cId="1095055991" sldId="261"/>
            <ac:spMk id="4" creationId="{5A37DBB5-C8A4-4E8A-84AB-28719B246374}"/>
          </ac:spMkLst>
        </pc:spChg>
        <pc:spChg chg="add mod">
          <ac:chgData name="CAO THỊ THÙY LINH" userId="S::ct020328@actvn.edu.vn::84e5a8cd-f0c1-4a84-a94f-97b44e05c1f1" providerId="AD" clId="Web-{40549E39-80C1-6A87-BAD0-B91B1BBC13F6}" dt="2021-04-08T10:36:15.470" v="106" actId="1076"/>
          <ac:spMkLst>
            <pc:docMk/>
            <pc:sldMk cId="1095055991" sldId="261"/>
            <ac:spMk id="5" creationId="{465C2F1D-1186-484C-B8F6-6AF538020530}"/>
          </ac:spMkLst>
        </pc:spChg>
        <pc:spChg chg="add mod">
          <ac:chgData name="CAO THỊ THÙY LINH" userId="S::ct020328@actvn.edu.vn::84e5a8cd-f0c1-4a84-a94f-97b44e05c1f1" providerId="AD" clId="Web-{40549E39-80C1-6A87-BAD0-B91B1BBC13F6}" dt="2021-04-08T10:36:12.860" v="105" actId="1076"/>
          <ac:spMkLst>
            <pc:docMk/>
            <pc:sldMk cId="1095055991" sldId="261"/>
            <ac:spMk id="6" creationId="{331CBA5F-F6E7-4A50-9568-F2169ACF652C}"/>
          </ac:spMkLst>
        </pc:spChg>
        <pc:spChg chg="add mod">
          <ac:chgData name="CAO THỊ THÙY LINH" userId="S::ct020328@actvn.edu.vn::84e5a8cd-f0c1-4a84-a94f-97b44e05c1f1" providerId="AD" clId="Web-{40549E39-80C1-6A87-BAD0-B91B1BBC13F6}" dt="2021-04-08T10:36:23.204" v="109" actId="1076"/>
          <ac:spMkLst>
            <pc:docMk/>
            <pc:sldMk cId="1095055991" sldId="261"/>
            <ac:spMk id="8" creationId="{C20C6C8D-EC59-4CF1-BC67-33C4F4CA38AF}"/>
          </ac:spMkLst>
        </pc:spChg>
        <pc:spChg chg="mod">
          <ac:chgData name="CAO THỊ THÙY LINH" userId="S::ct020328@actvn.edu.vn::84e5a8cd-f0c1-4a84-a94f-97b44e05c1f1" providerId="AD" clId="Web-{40549E39-80C1-6A87-BAD0-B91B1BBC13F6}" dt="2021-04-08T10:33:29.154" v="74" actId="20577"/>
          <ac:spMkLst>
            <pc:docMk/>
            <pc:sldMk cId="1095055991" sldId="261"/>
            <ac:spMk id="46" creationId="{00000000-0000-0000-0000-000000000000}"/>
          </ac:spMkLst>
        </pc:spChg>
        <pc:spChg chg="mod">
          <ac:chgData name="CAO THỊ THÙY LINH" userId="S::ct020328@actvn.edu.vn::84e5a8cd-f0c1-4a84-a94f-97b44e05c1f1" providerId="AD" clId="Web-{40549E39-80C1-6A87-BAD0-B91B1BBC13F6}" dt="2021-04-08T10:38:08.519" v="151" actId="20577"/>
          <ac:spMkLst>
            <pc:docMk/>
            <pc:sldMk cId="1095055991" sldId="261"/>
            <ac:spMk id="47" creationId="{00000000-0000-0000-0000-000000000000}"/>
          </ac:spMkLst>
        </pc:spChg>
        <pc:spChg chg="mod">
          <ac:chgData name="CAO THỊ THÙY LINH" userId="S::ct020328@actvn.edu.vn::84e5a8cd-f0c1-4a84-a94f-97b44e05c1f1" providerId="AD" clId="Web-{40549E39-80C1-6A87-BAD0-B91B1BBC13F6}" dt="2021-04-08T10:33:46.936" v="76" actId="20577"/>
          <ac:spMkLst>
            <pc:docMk/>
            <pc:sldMk cId="1095055991" sldId="261"/>
            <ac:spMk id="50" creationId="{00000000-0000-0000-0000-000000000000}"/>
          </ac:spMkLst>
        </pc:spChg>
        <pc:spChg chg="mod">
          <ac:chgData name="CAO THỊ THÙY LINH" userId="S::ct020328@actvn.edu.vn::84e5a8cd-f0c1-4a84-a94f-97b44e05c1f1" providerId="AD" clId="Web-{40549E39-80C1-6A87-BAD0-B91B1BBC13F6}" dt="2021-04-08T10:34:25.108" v="83" actId="14100"/>
          <ac:spMkLst>
            <pc:docMk/>
            <pc:sldMk cId="1095055991" sldId="261"/>
            <ac:spMk id="51" creationId="{00000000-0000-0000-0000-000000000000}"/>
          </ac:spMkLst>
        </pc:spChg>
        <pc:spChg chg="mod">
          <ac:chgData name="CAO THỊ THÙY LINH" userId="S::ct020328@actvn.edu.vn::84e5a8cd-f0c1-4a84-a94f-97b44e05c1f1" providerId="AD" clId="Web-{40549E39-80C1-6A87-BAD0-B91B1BBC13F6}" dt="2021-04-08T10:33:14.076" v="73" actId="20577"/>
          <ac:spMkLst>
            <pc:docMk/>
            <pc:sldMk cId="1095055991" sldId="261"/>
            <ac:spMk id="53" creationId="{00000000-0000-0000-0000-000000000000}"/>
          </ac:spMkLst>
        </pc:spChg>
        <pc:spChg chg="mod">
          <ac:chgData name="CAO THỊ THÙY LINH" userId="S::ct020328@actvn.edu.vn::84e5a8cd-f0c1-4a84-a94f-97b44e05c1f1" providerId="AD" clId="Web-{40549E39-80C1-6A87-BAD0-B91B1BBC13F6}" dt="2021-04-08T10:34:49.343" v="89" actId="1076"/>
          <ac:spMkLst>
            <pc:docMk/>
            <pc:sldMk cId="1095055991" sldId="261"/>
            <ac:spMk id="54" creationId="{00000000-0000-0000-0000-000000000000}"/>
          </ac:spMkLst>
        </pc:spChg>
        <pc:spChg chg="mod">
          <ac:chgData name="CAO THỊ THÙY LINH" userId="S::ct020328@actvn.edu.vn::84e5a8cd-f0c1-4a84-a94f-97b44e05c1f1" providerId="AD" clId="Web-{40549E39-80C1-6A87-BAD0-B91B1BBC13F6}" dt="2021-04-08T10:34:54.656" v="90" actId="20577"/>
          <ac:spMkLst>
            <pc:docMk/>
            <pc:sldMk cId="1095055991" sldId="261"/>
            <ac:spMk id="56" creationId="{00000000-0000-0000-0000-000000000000}"/>
          </ac:spMkLst>
        </pc:spChg>
        <pc:spChg chg="mod">
          <ac:chgData name="CAO THỊ THÙY LINH" userId="S::ct020328@actvn.edu.vn::84e5a8cd-f0c1-4a84-a94f-97b44e05c1f1" providerId="AD" clId="Web-{40549E39-80C1-6A87-BAD0-B91B1BBC13F6}" dt="2021-04-08T10:35:13.953" v="96" actId="1076"/>
          <ac:spMkLst>
            <pc:docMk/>
            <pc:sldMk cId="1095055991" sldId="261"/>
            <ac:spMk id="57" creationId="{00000000-0000-0000-0000-000000000000}"/>
          </ac:spMkLst>
        </pc:spChg>
        <pc:spChg chg="del">
          <ac:chgData name="CAO THỊ THÙY LINH" userId="S::ct020328@actvn.edu.vn::84e5a8cd-f0c1-4a84-a94f-97b44e05c1f1" providerId="AD" clId="Web-{40549E39-80C1-6A87-BAD0-B91B1BBC13F6}" dt="2021-04-08T10:35:49.422" v="97"/>
          <ac:spMkLst>
            <pc:docMk/>
            <pc:sldMk cId="1095055991" sldId="261"/>
            <ac:spMk id="58" creationId="{00000000-0000-0000-0000-000000000000}"/>
          </ac:spMkLst>
        </pc:spChg>
        <pc:spChg chg="del">
          <ac:chgData name="CAO THỊ THÙY LINH" userId="S::ct020328@actvn.edu.vn::84e5a8cd-f0c1-4a84-a94f-97b44e05c1f1" providerId="AD" clId="Web-{40549E39-80C1-6A87-BAD0-B91B1BBC13F6}" dt="2021-04-08T10:36:18.189" v="107"/>
          <ac:spMkLst>
            <pc:docMk/>
            <pc:sldMk cId="1095055991" sldId="261"/>
            <ac:spMk id="59" creationId="{00000000-0000-0000-0000-000000000000}"/>
          </ac:spMkLst>
        </pc:spChg>
        <pc:spChg chg="del">
          <ac:chgData name="CAO THỊ THÙY LINH" userId="S::ct020328@actvn.edu.vn::84e5a8cd-f0c1-4a84-a94f-97b44e05c1f1" providerId="AD" clId="Web-{40549E39-80C1-6A87-BAD0-B91B1BBC13F6}" dt="2021-04-08T10:36:04.876" v="103"/>
          <ac:spMkLst>
            <pc:docMk/>
            <pc:sldMk cId="1095055991" sldId="261"/>
            <ac:spMk id="60" creationId="{00000000-0000-0000-0000-000000000000}"/>
          </ac:spMkLst>
        </pc:spChg>
        <pc:spChg chg="del">
          <ac:chgData name="CAO THỊ THÙY LINH" userId="S::ct020328@actvn.edu.vn::84e5a8cd-f0c1-4a84-a94f-97b44e05c1f1" providerId="AD" clId="Web-{40549E39-80C1-6A87-BAD0-B91B1BBC13F6}" dt="2021-04-08T10:35:58.126" v="100"/>
          <ac:spMkLst>
            <pc:docMk/>
            <pc:sldMk cId="1095055991" sldId="261"/>
            <ac:spMk id="61" creationId="{00000000-0000-0000-0000-000000000000}"/>
          </ac:spMkLst>
        </pc:spChg>
        <pc:grpChg chg="mod">
          <ac:chgData name="CAO THỊ THÙY LINH" userId="S::ct020328@actvn.edu.vn::84e5a8cd-f0c1-4a84-a94f-97b44e05c1f1" providerId="AD" clId="Web-{40549E39-80C1-6A87-BAD0-B91B1BBC13F6}" dt="2021-04-08T10:32:08.637" v="66" actId="1076"/>
          <ac:grpSpMkLst>
            <pc:docMk/>
            <pc:sldMk cId="1095055991" sldId="261"/>
            <ac:grpSpMk id="49" creationId="{00000000-0000-0000-0000-000000000000}"/>
          </ac:grpSpMkLst>
        </pc:grpChg>
      </pc:sldChg>
      <pc:sldChg chg="delSp modSp">
        <pc:chgData name="CAO THỊ THÙY LINH" userId="S::ct020328@actvn.edu.vn::84e5a8cd-f0c1-4a84-a94f-97b44e05c1f1" providerId="AD" clId="Web-{40549E39-80C1-6A87-BAD0-B91B1BBC13F6}" dt="2021-04-08T10:37:56.659" v="149" actId="20577"/>
        <pc:sldMkLst>
          <pc:docMk/>
          <pc:sldMk cId="3101234267" sldId="264"/>
        </pc:sldMkLst>
        <pc:spChg chg="mod">
          <ac:chgData name="CAO THỊ THÙY LINH" userId="S::ct020328@actvn.edu.vn::84e5a8cd-f0c1-4a84-a94f-97b44e05c1f1" providerId="AD" clId="Web-{40549E39-80C1-6A87-BAD0-B91B1BBC13F6}" dt="2021-04-08T10:37:56.659" v="149" actId="20577"/>
          <ac:spMkLst>
            <pc:docMk/>
            <pc:sldMk cId="3101234267" sldId="264"/>
            <ac:spMk id="2" creationId="{00000000-0000-0000-0000-000000000000}"/>
          </ac:spMkLst>
        </pc:spChg>
        <pc:spChg chg="del mod">
          <ac:chgData name="CAO THỊ THÙY LINH" userId="S::ct020328@actvn.edu.vn::84e5a8cd-f0c1-4a84-a94f-97b44e05c1f1" providerId="AD" clId="Web-{40549E39-80C1-6A87-BAD0-B91B1BBC13F6}" dt="2021-04-08T10:36:56.955" v="113"/>
          <ac:spMkLst>
            <pc:docMk/>
            <pc:sldMk cId="3101234267" sldId="264"/>
            <ac:spMk id="3" creationId="{00000000-0000-0000-0000-000000000000}"/>
          </ac:spMkLst>
        </pc:spChg>
      </pc:sldChg>
    </pc:docChg>
  </pc:docChgLst>
  <pc:docChgLst>
    <pc:chgData name="CAO THỊ THÙY LINH" userId="S::ct020328@actvn.edu.vn::84e5a8cd-f0c1-4a84-a94f-97b44e05c1f1" providerId="AD" clId="Web-{7831BC9F-F081-0000-8BB2-B96C97A19014}"/>
    <pc:docChg chg="modSld">
      <pc:chgData name="CAO THỊ THÙY LINH" userId="S::ct020328@actvn.edu.vn::84e5a8cd-f0c1-4a84-a94f-97b44e05c1f1" providerId="AD" clId="Web-{7831BC9F-F081-0000-8BB2-B96C97A19014}" dt="2021-04-08T10:02:53.260" v="132" actId="1076"/>
      <pc:docMkLst>
        <pc:docMk/>
      </pc:docMkLst>
      <pc:sldChg chg="addSp delSp modSp">
        <pc:chgData name="CAO THỊ THÙY LINH" userId="S::ct020328@actvn.edu.vn::84e5a8cd-f0c1-4a84-a94f-97b44e05c1f1" providerId="AD" clId="Web-{7831BC9F-F081-0000-8BB2-B96C97A19014}" dt="2021-04-08T10:02:53.260" v="132" actId="1076"/>
        <pc:sldMkLst>
          <pc:docMk/>
          <pc:sldMk cId="2971841378" sldId="256"/>
        </pc:sldMkLst>
        <pc:spChg chg="add del mod">
          <ac:chgData name="CAO THỊ THÙY LINH" userId="S::ct020328@actvn.edu.vn::84e5a8cd-f0c1-4a84-a94f-97b44e05c1f1" providerId="AD" clId="Web-{7831BC9F-F081-0000-8BB2-B96C97A19014}" dt="2021-04-08T10:00:11.928" v="48"/>
          <ac:spMkLst>
            <pc:docMk/>
            <pc:sldMk cId="2971841378" sldId="256"/>
            <ac:spMk id="2" creationId="{9D371676-795E-4059-B445-63E375D36A2F}"/>
          </ac:spMkLst>
        </pc:spChg>
        <pc:spChg chg="mod">
          <ac:chgData name="CAO THỊ THÙY LINH" userId="S::ct020328@actvn.edu.vn::84e5a8cd-f0c1-4a84-a94f-97b44e05c1f1" providerId="AD" clId="Web-{7831BC9F-F081-0000-8BB2-B96C97A19014}" dt="2021-04-08T10:02:53.260" v="132" actId="1076"/>
          <ac:spMkLst>
            <pc:docMk/>
            <pc:sldMk cId="2971841378" sldId="256"/>
            <ac:spMk id="3" creationId="{00000000-0000-0000-0000-000000000000}"/>
          </ac:spMkLst>
        </pc:spChg>
        <pc:spChg chg="mod">
          <ac:chgData name="CAO THỊ THÙY LINH" userId="S::ct020328@actvn.edu.vn::84e5a8cd-f0c1-4a84-a94f-97b44e05c1f1" providerId="AD" clId="Web-{7831BC9F-F081-0000-8BB2-B96C97A19014}" dt="2021-04-08T10:02:50.353" v="131" actId="20577"/>
          <ac:spMkLst>
            <pc:docMk/>
            <pc:sldMk cId="2971841378" sldId="256"/>
            <ac:spMk id="4" creationId="{00000000-0000-0000-0000-000000000000}"/>
          </ac:spMkLst>
        </pc:spChg>
        <pc:spChg chg="del mod">
          <ac:chgData name="CAO THỊ THÙY LINH" userId="S::ct020328@actvn.edu.vn::84e5a8cd-f0c1-4a84-a94f-97b44e05c1f1" providerId="AD" clId="Web-{7831BC9F-F081-0000-8BB2-B96C97A19014}" dt="2021-04-08T09:58:31.097" v="1"/>
          <ac:spMkLst>
            <pc:docMk/>
            <pc:sldMk cId="2971841378" sldId="256"/>
            <ac:spMk id="5" creationId="{00000000-0000-0000-0000-000000000000}"/>
          </ac:spMkLst>
        </pc:spChg>
        <pc:spChg chg="del">
          <ac:chgData name="CAO THỊ THÙY LINH" userId="S::ct020328@actvn.edu.vn::84e5a8cd-f0c1-4a84-a94f-97b44e05c1f1" providerId="AD" clId="Web-{7831BC9F-F081-0000-8BB2-B96C97A19014}" dt="2021-04-08T09:59:01.332" v="10"/>
          <ac:spMkLst>
            <pc:docMk/>
            <pc:sldMk cId="2971841378" sldId="256"/>
            <ac:spMk id="6" creationId="{00000000-0000-0000-0000-000000000000}"/>
          </ac:spMkLst>
        </pc:spChg>
        <pc:spChg chg="add mod">
          <ac:chgData name="CAO THỊ THÙY LINH" userId="S::ct020328@actvn.edu.vn::84e5a8cd-f0c1-4a84-a94f-97b44e05c1f1" providerId="AD" clId="Web-{7831BC9F-F081-0000-8BB2-B96C97A19014}" dt="2021-04-08T10:01:41.367" v="95" actId="20577"/>
          <ac:spMkLst>
            <pc:docMk/>
            <pc:sldMk cId="2971841378" sldId="256"/>
            <ac:spMk id="8" creationId="{E7A32AE2-2866-427D-A980-EF67079EF960}"/>
          </ac:spMkLst>
        </pc:spChg>
      </pc:sldChg>
    </pc:docChg>
  </pc:docChgLst>
  <pc:docChgLst>
    <pc:chgData name="CAO THỊ THÙY LINH" userId="S::ct020328@actvn.edu.vn::84e5a8cd-f0c1-4a84-a94f-97b44e05c1f1" providerId="AD" clId="Web-{C582165D-F351-34CC-001E-C322FF5A215F}"/>
    <pc:docChg chg="modSld">
      <pc:chgData name="CAO THỊ THÙY LINH" userId="S::ct020328@actvn.edu.vn::84e5a8cd-f0c1-4a84-a94f-97b44e05c1f1" providerId="AD" clId="Web-{C582165D-F351-34CC-001E-C322FF5A215F}" dt="2021-04-08T11:25:52.750" v="45" actId="1076"/>
      <pc:docMkLst>
        <pc:docMk/>
      </pc:docMkLst>
      <pc:sldChg chg="addSp modSp">
        <pc:chgData name="CAO THỊ THÙY LINH" userId="S::ct020328@actvn.edu.vn::84e5a8cd-f0c1-4a84-a94f-97b44e05c1f1" providerId="AD" clId="Web-{C582165D-F351-34CC-001E-C322FF5A215F}" dt="2021-04-08T10:44:44.768" v="43" actId="1076"/>
        <pc:sldMkLst>
          <pc:docMk/>
          <pc:sldMk cId="2971841378" sldId="256"/>
        </pc:sldMkLst>
        <pc:spChg chg="mod">
          <ac:chgData name="CAO THỊ THÙY LINH" userId="S::ct020328@actvn.edu.vn::84e5a8cd-f0c1-4a84-a94f-97b44e05c1f1" providerId="AD" clId="Web-{C582165D-F351-34CC-001E-C322FF5A215F}" dt="2021-04-08T10:44:26.486" v="41" actId="1076"/>
          <ac:spMkLst>
            <pc:docMk/>
            <pc:sldMk cId="2971841378" sldId="256"/>
            <ac:spMk id="3" creationId="{00000000-0000-0000-0000-000000000000}"/>
          </ac:spMkLst>
        </pc:spChg>
        <pc:spChg chg="mod">
          <ac:chgData name="CAO THỊ THÙY LINH" userId="S::ct020328@actvn.edu.vn::84e5a8cd-f0c1-4a84-a94f-97b44e05c1f1" providerId="AD" clId="Web-{C582165D-F351-34CC-001E-C322FF5A215F}" dt="2021-04-08T10:44:44.752" v="42" actId="1076"/>
          <ac:spMkLst>
            <pc:docMk/>
            <pc:sldMk cId="2971841378" sldId="256"/>
            <ac:spMk id="4" creationId="{00000000-0000-0000-0000-000000000000}"/>
          </ac:spMkLst>
        </pc:spChg>
        <pc:spChg chg="add mod">
          <ac:chgData name="CAO THỊ THÙY LINH" userId="S::ct020328@actvn.edu.vn::84e5a8cd-f0c1-4a84-a94f-97b44e05c1f1" providerId="AD" clId="Web-{C582165D-F351-34CC-001E-C322FF5A215F}" dt="2021-04-08T10:42:52.031" v="6" actId="20577"/>
          <ac:spMkLst>
            <pc:docMk/>
            <pc:sldMk cId="2971841378" sldId="256"/>
            <ac:spMk id="6" creationId="{C95328E4-7139-4021-9D87-6F3FA1CA8213}"/>
          </ac:spMkLst>
        </pc:spChg>
        <pc:spChg chg="add mod">
          <ac:chgData name="CAO THỊ THÙY LINH" userId="S::ct020328@actvn.edu.vn::84e5a8cd-f0c1-4a84-a94f-97b44e05c1f1" providerId="AD" clId="Web-{C582165D-F351-34CC-001E-C322FF5A215F}" dt="2021-04-08T10:44:01.830" v="39" actId="1076"/>
          <ac:spMkLst>
            <pc:docMk/>
            <pc:sldMk cId="2971841378" sldId="256"/>
            <ac:spMk id="7" creationId="{0FA1AC29-1B1B-4629-B6D7-85B903BADABD}"/>
          </ac:spMkLst>
        </pc:spChg>
        <pc:spChg chg="mod">
          <ac:chgData name="CAO THỊ THÙY LINH" userId="S::ct020328@actvn.edu.vn::84e5a8cd-f0c1-4a84-a94f-97b44e05c1f1" providerId="AD" clId="Web-{C582165D-F351-34CC-001E-C322FF5A215F}" dt="2021-04-08T10:44:44.768" v="43" actId="1076"/>
          <ac:spMkLst>
            <pc:docMk/>
            <pc:sldMk cId="2971841378" sldId="256"/>
            <ac:spMk id="8" creationId="{E7A32AE2-2866-427D-A980-EF67079EF960}"/>
          </ac:spMkLst>
        </pc:spChg>
        <pc:picChg chg="add mod">
          <ac:chgData name="CAO THỊ THÙY LINH" userId="S::ct020328@actvn.edu.vn::84e5a8cd-f0c1-4a84-a94f-97b44e05c1f1" providerId="AD" clId="Web-{C582165D-F351-34CC-001E-C322FF5A215F}" dt="2021-04-08T10:42:07.436" v="3" actId="1076"/>
          <ac:picMkLst>
            <pc:docMk/>
            <pc:sldMk cId="2971841378" sldId="256"/>
            <ac:picMk id="2" creationId="{67A33283-38AB-4321-871E-45889690CAAE}"/>
          </ac:picMkLst>
        </pc:picChg>
      </pc:sldChg>
      <pc:sldChg chg="modSp">
        <pc:chgData name="CAO THỊ THÙY LINH" userId="S::ct020328@actvn.edu.vn::84e5a8cd-f0c1-4a84-a94f-97b44e05c1f1" providerId="AD" clId="Web-{C582165D-F351-34CC-001E-C322FF5A215F}" dt="2021-04-08T11:25:52.750" v="45" actId="1076"/>
        <pc:sldMkLst>
          <pc:docMk/>
          <pc:sldMk cId="1095055991" sldId="261"/>
        </pc:sldMkLst>
        <pc:spChg chg="mod">
          <ac:chgData name="CAO THỊ THÙY LINH" userId="S::ct020328@actvn.edu.vn::84e5a8cd-f0c1-4a84-a94f-97b44e05c1f1" providerId="AD" clId="Web-{C582165D-F351-34CC-001E-C322FF5A215F}" dt="2021-04-08T11:25:52.750" v="45" actId="1076"/>
          <ac:spMkLst>
            <pc:docMk/>
            <pc:sldMk cId="1095055991" sldId="261"/>
            <ac:spMk id="43" creationId="{00000000-0000-0000-0000-000000000000}"/>
          </ac:spMkLst>
        </pc:spChg>
        <pc:spChg chg="mod">
          <ac:chgData name="CAO THỊ THÙY LINH" userId="S::ct020328@actvn.edu.vn::84e5a8cd-f0c1-4a84-a94f-97b44e05c1f1" providerId="AD" clId="Web-{C582165D-F351-34CC-001E-C322FF5A215F}" dt="2021-04-08T11:25:33.249" v="44" actId="20577"/>
          <ac:spMkLst>
            <pc:docMk/>
            <pc:sldMk cId="1095055991" sldId="261"/>
            <ac:spMk id="51" creationId="{00000000-0000-0000-0000-000000000000}"/>
          </ac:spMkLst>
        </pc:spChg>
      </pc:sldChg>
    </pc:docChg>
  </pc:docChgLst>
  <pc:docChgLst>
    <pc:chgData name="Người dùng Khách" userId="S::urn:spo:anon#84949412a86a08ea6785443ce94ac3448efeed9bc840997f6f98bb07ffe7e7f9::" providerId="AD" clId="Web-{4FE054EE-1D5C-6F46-BAD4-87342480A1DA}"/>
    <pc:docChg chg="addSld modSld">
      <pc:chgData name="Người dùng Khách" userId="S::urn:spo:anon#84949412a86a08ea6785443ce94ac3448efeed9bc840997f6f98bb07ffe7e7f9::" providerId="AD" clId="Web-{4FE054EE-1D5C-6F46-BAD4-87342480A1DA}" dt="2021-04-13T15:01:53.875" v="354" actId="1076"/>
      <pc:docMkLst>
        <pc:docMk/>
      </pc:docMkLst>
      <pc:sldChg chg="modSp">
        <pc:chgData name="Người dùng Khách" userId="S::urn:spo:anon#84949412a86a08ea6785443ce94ac3448efeed9bc840997f6f98bb07ffe7e7f9::" providerId="AD" clId="Web-{4FE054EE-1D5C-6F46-BAD4-87342480A1DA}" dt="2021-04-13T15:00:20.171" v="339" actId="1076"/>
        <pc:sldMkLst>
          <pc:docMk/>
          <pc:sldMk cId="2140633671" sldId="266"/>
        </pc:sldMkLst>
        <pc:spChg chg="mod">
          <ac:chgData name="Người dùng Khách" userId="S::urn:spo:anon#84949412a86a08ea6785443ce94ac3448efeed9bc840997f6f98bb07ffe7e7f9::" providerId="AD" clId="Web-{4FE054EE-1D5C-6F46-BAD4-87342480A1DA}" dt="2021-04-13T15:00:20.171" v="339" actId="1076"/>
          <ac:spMkLst>
            <pc:docMk/>
            <pc:sldMk cId="2140633671" sldId="266"/>
            <ac:spMk id="5" creationId="{161586A1-6B82-4D94-A8A6-57F3BD3DDC00}"/>
          </ac:spMkLst>
        </pc:spChg>
        <pc:spChg chg="mod">
          <ac:chgData name="Người dùng Khách" userId="S::urn:spo:anon#84949412a86a08ea6785443ce94ac3448efeed9bc840997f6f98bb07ffe7e7f9::" providerId="AD" clId="Web-{4FE054EE-1D5C-6F46-BAD4-87342480A1DA}" dt="2021-04-13T14:59:58.999" v="333" actId="20577"/>
          <ac:spMkLst>
            <pc:docMk/>
            <pc:sldMk cId="2140633671" sldId="266"/>
            <ac:spMk id="6" creationId="{64060B0C-C0CA-4860-BA1A-95584A7CC01E}"/>
          </ac:spMkLst>
        </pc:spChg>
        <pc:spChg chg="mod">
          <ac:chgData name="Người dùng Khách" userId="S::urn:spo:anon#84949412a86a08ea6785443ce94ac3448efeed9bc840997f6f98bb07ffe7e7f9::" providerId="AD" clId="Web-{4FE054EE-1D5C-6F46-BAD4-87342480A1DA}" dt="2021-04-13T15:00:09.655" v="337" actId="1076"/>
          <ac:spMkLst>
            <pc:docMk/>
            <pc:sldMk cId="2140633671" sldId="266"/>
            <ac:spMk id="7" creationId="{4A9BEE18-3898-4726-B097-191AC43974BF}"/>
          </ac:spMkLst>
        </pc:spChg>
      </pc:sldChg>
      <pc:sldChg chg="modSp">
        <pc:chgData name="Người dùng Khách" userId="S::urn:spo:anon#84949412a86a08ea6785443ce94ac3448efeed9bc840997f6f98bb07ffe7e7f9::" providerId="AD" clId="Web-{4FE054EE-1D5C-6F46-BAD4-87342480A1DA}" dt="2021-04-13T15:00:43.327" v="342" actId="20577"/>
        <pc:sldMkLst>
          <pc:docMk/>
          <pc:sldMk cId="2708693861" sldId="307"/>
        </pc:sldMkLst>
        <pc:spChg chg="mod">
          <ac:chgData name="Người dùng Khách" userId="S::urn:spo:anon#84949412a86a08ea6785443ce94ac3448efeed9bc840997f6f98bb07ffe7e7f9::" providerId="AD" clId="Web-{4FE054EE-1D5C-6F46-BAD4-87342480A1DA}" dt="2021-04-13T15:00:43.327" v="342" actId="20577"/>
          <ac:spMkLst>
            <pc:docMk/>
            <pc:sldMk cId="2708693861" sldId="307"/>
            <ac:spMk id="5" creationId="{161586A1-6B82-4D94-A8A6-57F3BD3DDC00}"/>
          </ac:spMkLst>
        </pc:spChg>
      </pc:sldChg>
      <pc:sldChg chg="addSp delSp modSp add replId">
        <pc:chgData name="Người dùng Khách" userId="S::urn:spo:anon#84949412a86a08ea6785443ce94ac3448efeed9bc840997f6f98bb07ffe7e7f9::" providerId="AD" clId="Web-{4FE054EE-1D5C-6F46-BAD4-87342480A1DA}" dt="2021-04-13T15:01:17.375" v="349" actId="20577"/>
        <pc:sldMkLst>
          <pc:docMk/>
          <pc:sldMk cId="59627521" sldId="309"/>
        </pc:sldMkLst>
        <pc:spChg chg="mod">
          <ac:chgData name="Người dùng Khách" userId="S::urn:spo:anon#84949412a86a08ea6785443ce94ac3448efeed9bc840997f6f98bb07ffe7e7f9::" providerId="AD" clId="Web-{4FE054EE-1D5C-6F46-BAD4-87342480A1DA}" dt="2021-04-13T14:27:18.013" v="1" actId="20577"/>
          <ac:spMkLst>
            <pc:docMk/>
            <pc:sldMk cId="59627521" sldId="309"/>
            <ac:spMk id="3" creationId="{9B10722D-9C30-419E-97F6-401EE3031016}"/>
          </ac:spMkLst>
        </pc:spChg>
        <pc:spChg chg="del mod">
          <ac:chgData name="Người dùng Khách" userId="S::urn:spo:anon#84949412a86a08ea6785443ce94ac3448efeed9bc840997f6f98bb07ffe7e7f9::" providerId="AD" clId="Web-{4FE054EE-1D5C-6F46-BAD4-87342480A1DA}" dt="2021-04-13T14:28:09.561" v="16"/>
          <ac:spMkLst>
            <pc:docMk/>
            <pc:sldMk cId="59627521" sldId="309"/>
            <ac:spMk id="6" creationId="{CA0C55DB-D928-4A41-A851-E575E0BDD6BB}"/>
          </ac:spMkLst>
        </pc:spChg>
        <pc:spChg chg="add mod">
          <ac:chgData name="Người dùng Khách" userId="S::urn:spo:anon#84949412a86a08ea6785443ce94ac3448efeed9bc840997f6f98bb07ffe7e7f9::" providerId="AD" clId="Web-{4FE054EE-1D5C-6F46-BAD4-87342480A1DA}" dt="2021-04-13T15:01:17.375" v="349" actId="20577"/>
          <ac:spMkLst>
            <pc:docMk/>
            <pc:sldMk cId="59627521" sldId="309"/>
            <ac:spMk id="7" creationId="{50F981D3-E380-4689-AA05-C52F09334744}"/>
          </ac:spMkLst>
        </pc:spChg>
        <pc:spChg chg="add del mod">
          <ac:chgData name="Người dùng Khách" userId="S::urn:spo:anon#84949412a86a08ea6785443ce94ac3448efeed9bc840997f6f98bb07ffe7e7f9::" providerId="AD" clId="Web-{4FE054EE-1D5C-6F46-BAD4-87342480A1DA}" dt="2021-04-13T14:32:33.125" v="75"/>
          <ac:spMkLst>
            <pc:docMk/>
            <pc:sldMk cId="59627521" sldId="309"/>
            <ac:spMk id="8" creationId="{4D041C92-10DE-4409-B6A3-CAEB4330ADA6}"/>
          </ac:spMkLst>
        </pc:spChg>
        <pc:spChg chg="mod">
          <ac:chgData name="Người dùng Khách" userId="S::urn:spo:anon#84949412a86a08ea6785443ce94ac3448efeed9bc840997f6f98bb07ffe7e7f9::" providerId="AD" clId="Web-{4FE054EE-1D5C-6F46-BAD4-87342480A1DA}" dt="2021-04-13T14:27:31.014" v="9" actId="14100"/>
          <ac:spMkLst>
            <pc:docMk/>
            <pc:sldMk cId="59627521" sldId="309"/>
            <ac:spMk id="9" creationId="{1E3299A8-72F5-433F-97B4-BCF9E7FF4340}"/>
          </ac:spMkLst>
        </pc:spChg>
        <pc:spChg chg="add mod">
          <ac:chgData name="Người dùng Khách" userId="S::urn:spo:anon#84949412a86a08ea6785443ce94ac3448efeed9bc840997f6f98bb07ffe7e7f9::" providerId="AD" clId="Web-{4FE054EE-1D5C-6F46-BAD4-87342480A1DA}" dt="2021-04-13T14:35:49.752" v="147" actId="1076"/>
          <ac:spMkLst>
            <pc:docMk/>
            <pc:sldMk cId="59627521" sldId="309"/>
            <ac:spMk id="11" creationId="{16E508D3-9A5C-407D-941F-7D52B435E700}"/>
          </ac:spMkLst>
        </pc:spChg>
        <pc:spChg chg="add del mod">
          <ac:chgData name="Người dùng Khách" userId="S::urn:spo:anon#84949412a86a08ea6785443ce94ac3448efeed9bc840997f6f98bb07ffe7e7f9::" providerId="AD" clId="Web-{4FE054EE-1D5C-6F46-BAD4-87342480A1DA}" dt="2021-04-13T14:47:08.039" v="217"/>
          <ac:spMkLst>
            <pc:docMk/>
            <pc:sldMk cId="59627521" sldId="309"/>
            <ac:spMk id="13" creationId="{2A645958-473B-406A-84BC-88F54EDDCBA5}"/>
          </ac:spMkLst>
        </pc:spChg>
        <pc:picChg chg="add del mod">
          <ac:chgData name="Người dùng Khách" userId="S::urn:spo:anon#84949412a86a08ea6785443ce94ac3448efeed9bc840997f6f98bb07ffe7e7f9::" providerId="AD" clId="Web-{4FE054EE-1D5C-6F46-BAD4-87342480A1DA}" dt="2021-04-13T14:29:19.874" v="26"/>
          <ac:picMkLst>
            <pc:docMk/>
            <pc:sldMk cId="59627521" sldId="309"/>
            <ac:picMk id="2" creationId="{BABC9859-A72D-46F4-BDE4-D1430115AAF6}"/>
          </ac:picMkLst>
        </pc:picChg>
        <pc:picChg chg="del">
          <ac:chgData name="Người dùng Khách" userId="S::urn:spo:anon#84949412a86a08ea6785443ce94ac3448efeed9bc840997f6f98bb07ffe7e7f9::" providerId="AD" clId="Web-{4FE054EE-1D5C-6F46-BAD4-87342480A1DA}" dt="2021-04-13T14:27:57.607" v="10"/>
          <ac:picMkLst>
            <pc:docMk/>
            <pc:sldMk cId="59627521" sldId="309"/>
            <ac:picMk id="4" creationId="{BBC23912-7DF2-4552-A9A7-1888DEE18AD6}"/>
          </ac:picMkLst>
        </pc:picChg>
        <pc:picChg chg="add mod">
          <ac:chgData name="Người dùng Khách" userId="S::urn:spo:anon#84949412a86a08ea6785443ce94ac3448efeed9bc840997f6f98bb07ffe7e7f9::" providerId="AD" clId="Web-{4FE054EE-1D5C-6F46-BAD4-87342480A1DA}" dt="2021-04-13T14:35:46.612" v="146" actId="1076"/>
          <ac:picMkLst>
            <pc:docMk/>
            <pc:sldMk cId="59627521" sldId="309"/>
            <ac:picMk id="5" creationId="{8485851B-F0B0-4568-B5FD-AE48425D0666}"/>
          </ac:picMkLst>
        </pc:picChg>
      </pc:sldChg>
      <pc:sldChg chg="addSp delSp modSp add replId">
        <pc:chgData name="Người dùng Khách" userId="S::urn:spo:anon#84949412a86a08ea6785443ce94ac3448efeed9bc840997f6f98bb07ffe7e7f9::" providerId="AD" clId="Web-{4FE054EE-1D5C-6F46-BAD4-87342480A1DA}" dt="2021-04-13T15:01:24.828" v="350" actId="20577"/>
        <pc:sldMkLst>
          <pc:docMk/>
          <pc:sldMk cId="2572557063" sldId="310"/>
        </pc:sldMkLst>
        <pc:spChg chg="add del mod">
          <ac:chgData name="Người dùng Khách" userId="S::urn:spo:anon#84949412a86a08ea6785443ce94ac3448efeed9bc840997f6f98bb07ffe7e7f9::" providerId="AD" clId="Web-{4FE054EE-1D5C-6F46-BAD4-87342480A1DA}" dt="2021-04-13T14:48:56.228" v="239"/>
          <ac:spMkLst>
            <pc:docMk/>
            <pc:sldMk cId="2572557063" sldId="310"/>
            <ac:spMk id="2" creationId="{7B7433E3-932D-43B7-8B3D-CE55A92AC404}"/>
          </ac:spMkLst>
        </pc:spChg>
        <pc:spChg chg="add mod">
          <ac:chgData name="Người dùng Khách" userId="S::urn:spo:anon#84949412a86a08ea6785443ce94ac3448efeed9bc840997f6f98bb07ffe7e7f9::" providerId="AD" clId="Web-{4FE054EE-1D5C-6F46-BAD4-87342480A1DA}" dt="2021-04-13T15:01:24.828" v="350" actId="20577"/>
          <ac:spMkLst>
            <pc:docMk/>
            <pc:sldMk cId="2572557063" sldId="310"/>
            <ac:spMk id="4" creationId="{C01381B6-B9DD-4988-927C-61E0C30021F4}"/>
          </ac:spMkLst>
        </pc:spChg>
        <pc:spChg chg="add mod">
          <ac:chgData name="Người dùng Khách" userId="S::urn:spo:anon#84949412a86a08ea6785443ce94ac3448efeed9bc840997f6f98bb07ffe7e7f9::" providerId="AD" clId="Web-{4FE054EE-1D5C-6F46-BAD4-87342480A1DA}" dt="2021-04-13T14:51:03.588" v="260" actId="1076"/>
          <ac:spMkLst>
            <pc:docMk/>
            <pc:sldMk cId="2572557063" sldId="310"/>
            <ac:spMk id="6" creationId="{DB4B8503-0309-49B2-B671-CE046CA88715}"/>
          </ac:spMkLst>
        </pc:spChg>
        <pc:spChg chg="del">
          <ac:chgData name="Người dùng Khách" userId="S::urn:spo:anon#84949412a86a08ea6785443ce94ac3448efeed9bc840997f6f98bb07ffe7e7f9::" providerId="AD" clId="Web-{4FE054EE-1D5C-6F46-BAD4-87342480A1DA}" dt="2021-04-13T14:36:54.503" v="151"/>
          <ac:spMkLst>
            <pc:docMk/>
            <pc:sldMk cId="2572557063" sldId="310"/>
            <ac:spMk id="7" creationId="{50F981D3-E380-4689-AA05-C52F09334744}"/>
          </ac:spMkLst>
        </pc:spChg>
        <pc:spChg chg="add mod">
          <ac:chgData name="Người dùng Khách" userId="S::urn:spo:anon#84949412a86a08ea6785443ce94ac3448efeed9bc840997f6f98bb07ffe7e7f9::" providerId="AD" clId="Web-{4FE054EE-1D5C-6F46-BAD4-87342480A1DA}" dt="2021-04-13T14:51:28.932" v="266" actId="20577"/>
          <ac:spMkLst>
            <pc:docMk/>
            <pc:sldMk cId="2572557063" sldId="310"/>
            <ac:spMk id="8" creationId="{FB11C6F0-F767-45F3-8B76-477298A0C89C}"/>
          </ac:spMkLst>
        </pc:spChg>
        <pc:spChg chg="add mod">
          <ac:chgData name="Người dùng Khách" userId="S::urn:spo:anon#84949412a86a08ea6785443ce94ac3448efeed9bc840997f6f98bb07ffe7e7f9::" providerId="AD" clId="Web-{4FE054EE-1D5C-6F46-BAD4-87342480A1DA}" dt="2021-04-13T14:51:58.151" v="270" actId="1076"/>
          <ac:spMkLst>
            <pc:docMk/>
            <pc:sldMk cId="2572557063" sldId="310"/>
            <ac:spMk id="10" creationId="{8938EDB1-7E6D-4108-A622-A3FD5B6204F6}"/>
          </ac:spMkLst>
        </pc:spChg>
        <pc:spChg chg="del">
          <ac:chgData name="Người dùng Khách" userId="S::urn:spo:anon#84949412a86a08ea6785443ce94ac3448efeed9bc840997f6f98bb07ffe7e7f9::" providerId="AD" clId="Web-{4FE054EE-1D5C-6F46-BAD4-87342480A1DA}" dt="2021-04-13T14:36:56.846" v="152"/>
          <ac:spMkLst>
            <pc:docMk/>
            <pc:sldMk cId="2572557063" sldId="310"/>
            <ac:spMk id="11" creationId="{16E508D3-9A5C-407D-941F-7D52B435E700}"/>
          </ac:spMkLst>
        </pc:spChg>
        <pc:picChg chg="del">
          <ac:chgData name="Người dùng Khách" userId="S::urn:spo:anon#84949412a86a08ea6785443ce94ac3448efeed9bc840997f6f98bb07ffe7e7f9::" providerId="AD" clId="Web-{4FE054EE-1D5C-6F46-BAD4-87342480A1DA}" dt="2021-04-13T14:36:51.487" v="150"/>
          <ac:picMkLst>
            <pc:docMk/>
            <pc:sldMk cId="2572557063" sldId="310"/>
            <ac:picMk id="5" creationId="{8485851B-F0B0-4568-B5FD-AE48425D0666}"/>
          </ac:picMkLst>
        </pc:picChg>
      </pc:sldChg>
      <pc:sldChg chg="addSp delSp modSp add replId">
        <pc:chgData name="Người dùng Khách" userId="S::urn:spo:anon#84949412a86a08ea6785443ce94ac3448efeed9bc840997f6f98bb07ffe7e7f9::" providerId="AD" clId="Web-{4FE054EE-1D5C-6F46-BAD4-87342480A1DA}" dt="2021-04-13T15:01:53.875" v="354" actId="1076"/>
        <pc:sldMkLst>
          <pc:docMk/>
          <pc:sldMk cId="815141004" sldId="311"/>
        </pc:sldMkLst>
        <pc:spChg chg="add mod">
          <ac:chgData name="Người dùng Khách" userId="S::urn:spo:anon#84949412a86a08ea6785443ce94ac3448efeed9bc840997f6f98bb07ffe7e7f9::" providerId="AD" clId="Web-{4FE054EE-1D5C-6F46-BAD4-87342480A1DA}" dt="2021-04-13T14:53:49.746" v="306" actId="1076"/>
          <ac:spMkLst>
            <pc:docMk/>
            <pc:sldMk cId="815141004" sldId="311"/>
            <ac:spMk id="2" creationId="{45BEAADF-99AF-4599-8F66-07C11374A3DD}"/>
          </ac:spMkLst>
        </pc:spChg>
        <pc:spChg chg="del">
          <ac:chgData name="Người dùng Khách" userId="S::urn:spo:anon#84949412a86a08ea6785443ce94ac3448efeed9bc840997f6f98bb07ffe7e7f9::" providerId="AD" clId="Web-{4FE054EE-1D5C-6F46-BAD4-87342480A1DA}" dt="2021-04-13T14:52:07.964" v="272"/>
          <ac:spMkLst>
            <pc:docMk/>
            <pc:sldMk cId="815141004" sldId="311"/>
            <ac:spMk id="4" creationId="{C01381B6-B9DD-4988-927C-61E0C30021F4}"/>
          </ac:spMkLst>
        </pc:spChg>
        <pc:spChg chg="del">
          <ac:chgData name="Người dùng Khách" userId="S::urn:spo:anon#84949412a86a08ea6785443ce94ac3448efeed9bc840997f6f98bb07ffe7e7f9::" providerId="AD" clId="Web-{4FE054EE-1D5C-6F46-BAD4-87342480A1DA}" dt="2021-04-13T14:52:14.323" v="275"/>
          <ac:spMkLst>
            <pc:docMk/>
            <pc:sldMk cId="815141004" sldId="311"/>
            <ac:spMk id="6" creationId="{DB4B8503-0309-49B2-B671-CE046CA88715}"/>
          </ac:spMkLst>
        </pc:spChg>
        <pc:spChg chg="add mod">
          <ac:chgData name="Người dùng Khách" userId="S::urn:spo:anon#84949412a86a08ea6785443ce94ac3448efeed9bc840997f6f98bb07ffe7e7f9::" providerId="AD" clId="Web-{4FE054EE-1D5C-6F46-BAD4-87342480A1DA}" dt="2021-04-13T15:01:50.500" v="353" actId="1076"/>
          <ac:spMkLst>
            <pc:docMk/>
            <pc:sldMk cId="815141004" sldId="311"/>
            <ac:spMk id="7" creationId="{D3D279B6-A822-43BD-8976-1BDBBF7F3BCB}"/>
          </ac:spMkLst>
        </pc:spChg>
        <pc:spChg chg="del">
          <ac:chgData name="Người dùng Khách" userId="S::urn:spo:anon#84949412a86a08ea6785443ce94ac3448efeed9bc840997f6f98bb07ffe7e7f9::" providerId="AD" clId="Web-{4FE054EE-1D5C-6F46-BAD4-87342480A1DA}" dt="2021-04-13T14:52:14.323" v="274"/>
          <ac:spMkLst>
            <pc:docMk/>
            <pc:sldMk cId="815141004" sldId="311"/>
            <ac:spMk id="8" creationId="{FB11C6F0-F767-45F3-8B76-477298A0C89C}"/>
          </ac:spMkLst>
        </pc:spChg>
        <pc:spChg chg="del">
          <ac:chgData name="Người dùng Khách" userId="S::urn:spo:anon#84949412a86a08ea6785443ce94ac3448efeed9bc840997f6f98bb07ffe7e7f9::" providerId="AD" clId="Web-{4FE054EE-1D5C-6F46-BAD4-87342480A1DA}" dt="2021-04-13T14:52:14.323" v="273"/>
          <ac:spMkLst>
            <pc:docMk/>
            <pc:sldMk cId="815141004" sldId="311"/>
            <ac:spMk id="10" creationId="{8938EDB1-7E6D-4108-A622-A3FD5B6204F6}"/>
          </ac:spMkLst>
        </pc:spChg>
        <pc:spChg chg="add mod">
          <ac:chgData name="Người dùng Khách" userId="S::urn:spo:anon#84949412a86a08ea6785443ce94ac3448efeed9bc840997f6f98bb07ffe7e7f9::" providerId="AD" clId="Web-{4FE054EE-1D5C-6F46-BAD4-87342480A1DA}" dt="2021-04-13T15:01:42.859" v="352" actId="20577"/>
          <ac:spMkLst>
            <pc:docMk/>
            <pc:sldMk cId="815141004" sldId="311"/>
            <ac:spMk id="11" creationId="{9D723DAB-C9E6-4C3F-A100-C0224F685818}"/>
          </ac:spMkLst>
        </pc:spChg>
        <pc:picChg chg="add mod">
          <ac:chgData name="Người dùng Khách" userId="S::urn:spo:anon#84949412a86a08ea6785443ce94ac3448efeed9bc840997f6f98bb07ffe7e7f9::" providerId="AD" clId="Web-{4FE054EE-1D5C-6F46-BAD4-87342480A1DA}" dt="2021-04-13T15:01:53.875" v="354" actId="1076"/>
          <ac:picMkLst>
            <pc:docMk/>
            <pc:sldMk cId="815141004" sldId="311"/>
            <ac:picMk id="5" creationId="{831B03C0-7A58-46BE-A87E-B881EFACAF95}"/>
          </ac:picMkLst>
        </pc:picChg>
      </pc:sldChg>
    </pc:docChg>
  </pc:docChgLst>
  <pc:docChgLst>
    <pc:chgData name="CAO THỊ THÙY LINH" userId="S::ct020328@actvn.edu.vn::84e5a8cd-f0c1-4a84-a94f-97b44e05c1f1" providerId="AD" clId="Web-{AF1F5746-A0EC-CA8B-508D-8D20DC861374}"/>
    <pc:docChg chg="modSld">
      <pc:chgData name="CAO THỊ THÙY LINH" userId="S::ct020328@actvn.edu.vn::84e5a8cd-f0c1-4a84-a94f-97b44e05c1f1" providerId="AD" clId="Web-{AF1F5746-A0EC-CA8B-508D-8D20DC861374}" dt="2021-04-11T03:10:33.775" v="0" actId="20577"/>
      <pc:docMkLst>
        <pc:docMk/>
      </pc:docMkLst>
      <pc:sldChg chg="modSp">
        <pc:chgData name="CAO THỊ THÙY LINH" userId="S::ct020328@actvn.edu.vn::84e5a8cd-f0c1-4a84-a94f-97b44e05c1f1" providerId="AD" clId="Web-{AF1F5746-A0EC-CA8B-508D-8D20DC861374}" dt="2021-04-11T03:10:33.775" v="0" actId="20577"/>
        <pc:sldMkLst>
          <pc:docMk/>
          <pc:sldMk cId="3873440336" sldId="301"/>
        </pc:sldMkLst>
        <pc:spChg chg="mod">
          <ac:chgData name="CAO THỊ THÙY LINH" userId="S::ct020328@actvn.edu.vn::84e5a8cd-f0c1-4a84-a94f-97b44e05c1f1" providerId="AD" clId="Web-{AF1F5746-A0EC-CA8B-508D-8D20DC861374}" dt="2021-04-11T03:10:33.775" v="0" actId="20577"/>
          <ac:spMkLst>
            <pc:docMk/>
            <pc:sldMk cId="3873440336" sldId="301"/>
            <ac:spMk id="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897137-26EF-4FCC-9C92-8AFA8FCF784D}" type="datetimeFigureOut">
              <a:rPr lang="en-US"/>
              <a:t>4/26/2021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53DC08-D221-4BCD-8D6B-04C8E749FE99}" type="slidenum">
              <a:rPr lang="en-US"/>
              <a:t>‹#›</a:t>
            </a:fld>
            <a:endParaRPr lang="en-US"/>
          </a:p>
        </p:txBody>
      </p:sp>
    </p:spTree>
    <p:extLst>
      <p:ext uri="{BB962C8B-B14F-4D97-AF65-F5344CB8AC3E}">
        <p14:creationId xmlns:p14="http://schemas.microsoft.com/office/powerpoint/2010/main" val="40070312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200" b="0" i="0" kern="1200" dirty="0">
                <a:solidFill>
                  <a:schemeClr val="tx1"/>
                </a:solidFill>
                <a:effectLst/>
                <a:latin typeface="+mn-lt"/>
                <a:ea typeface="+mn-ea"/>
                <a:cs typeface="+mn-cs"/>
              </a:rPr>
              <a:t>Đến đây, có thể các bạn thắc mắc: tại sao không sao chép dữ liệu từ buffer của char device vào thẳng user buffer? Việc này có liên quan tới cơ chế quản lý bộ nhớ Virtual Memory trong Linux kernel. Theo cơ chế quản lý bộ nhớ này, kernel buffer luôn luôn nằm trên RAM, còn user buffer có bị thể tạm thời bị đưa ra ổ cứng bất cứ lúc nào, khi nào cần thì nó mới được đưa trở lại RAM. Nếu sao chép dữ liệu thẳng vào user buffer, nhưng user buffer lại đang không nằm trên RAM, khi đó, Linux kernel phải tìm cách đưa user buffer quay trở lại RAM. Việc này rất mất thời gian, khiến cho việc lấy dữ liệu từ char device không kịp thời. Chính vì vậy, ta phải sử dụng kernel buffer để chứa tạm dữ liệu đọc từ buffer của char device, sau đó, sử dụng hàm </a:t>
            </a:r>
            <a:r>
              <a:rPr lang="vi-VN" sz="1200" b="1" i="0" kern="1200" dirty="0">
                <a:solidFill>
                  <a:schemeClr val="tx1"/>
                </a:solidFill>
                <a:effectLst/>
                <a:latin typeface="+mn-lt"/>
                <a:ea typeface="+mn-ea"/>
                <a:cs typeface="+mn-cs"/>
              </a:rPr>
              <a:t>copy_to_user </a:t>
            </a:r>
            <a:r>
              <a:rPr lang="vi-VN" sz="1200" b="0" i="0" kern="1200" dirty="0">
                <a:solidFill>
                  <a:schemeClr val="tx1"/>
                </a:solidFill>
                <a:effectLst/>
                <a:latin typeface="+mn-lt"/>
                <a:ea typeface="+mn-ea"/>
                <a:cs typeface="+mn-cs"/>
              </a:rPr>
              <a:t>để đưa dữ liệu từ kernel buffer lên user buffer.</a:t>
            </a:r>
            <a:endParaRPr lang="en-US" dirty="0"/>
          </a:p>
        </p:txBody>
      </p:sp>
      <p:sp>
        <p:nvSpPr>
          <p:cNvPr id="4" name="Slide Number Placeholder 3"/>
          <p:cNvSpPr>
            <a:spLocks noGrp="1"/>
          </p:cNvSpPr>
          <p:nvPr>
            <p:ph type="sldNum" sz="quarter" idx="5"/>
          </p:nvPr>
        </p:nvSpPr>
        <p:spPr/>
        <p:txBody>
          <a:bodyPr/>
          <a:lstStyle/>
          <a:p>
            <a:fld id="{FA53DC08-D221-4BCD-8D6B-04C8E749FE99}" type="slidenum">
              <a:rPr lang="en-US" smtClean="0"/>
              <a:t>49</a:t>
            </a:fld>
            <a:endParaRPr lang="en-US"/>
          </a:p>
        </p:txBody>
      </p:sp>
    </p:spTree>
    <p:extLst>
      <p:ext uri="{BB962C8B-B14F-4D97-AF65-F5344CB8AC3E}">
        <p14:creationId xmlns:p14="http://schemas.microsoft.com/office/powerpoint/2010/main" val="765566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Phần này thì show code, kết quả trên laptop, giải thích code trên lap luôn</a:t>
            </a:r>
          </a:p>
        </p:txBody>
      </p:sp>
      <p:sp>
        <p:nvSpPr>
          <p:cNvPr id="4" name="Slide Number Placeholder 3"/>
          <p:cNvSpPr>
            <a:spLocks noGrp="1"/>
          </p:cNvSpPr>
          <p:nvPr>
            <p:ph type="sldNum" sz="quarter" idx="5"/>
          </p:nvPr>
        </p:nvSpPr>
        <p:spPr/>
        <p:txBody>
          <a:bodyPr/>
          <a:lstStyle/>
          <a:p>
            <a:fld id="{FA53DC08-D221-4BCD-8D6B-04C8E749FE99}" type="slidenum">
              <a:rPr lang="en-US"/>
              <a:t>54</a:t>
            </a:fld>
            <a:endParaRPr lang="en-US"/>
          </a:p>
        </p:txBody>
      </p:sp>
    </p:spTree>
    <p:extLst>
      <p:ext uri="{BB962C8B-B14F-4D97-AF65-F5344CB8AC3E}">
        <p14:creationId xmlns:p14="http://schemas.microsoft.com/office/powerpoint/2010/main" val="340638174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5004048" y="3003798"/>
            <a:ext cx="3888432" cy="1152129"/>
          </a:xfrm>
          <a:prstGeom prst="rect">
            <a:avLst/>
          </a:prstGeom>
        </p:spPr>
        <p:txBody>
          <a:bodyPr anchor="ctr"/>
          <a:lstStyle>
            <a:lvl1pPr marL="0" indent="0" algn="r">
              <a:lnSpc>
                <a:spcPct val="100000"/>
              </a:lnSpc>
              <a:buNone/>
              <a:defRPr sz="3600" b="1" baseline="0">
                <a:solidFill>
                  <a:schemeClr val="accent2"/>
                </a:solidFill>
                <a:latin typeface="+mj-lt"/>
                <a:cs typeface="Arial" pitchFamily="34" charset="0"/>
              </a:defRPr>
            </a:lvl1pPr>
          </a:lstStyle>
          <a:p>
            <a:r>
              <a:rPr lang="en-US" altLang="ko-KR">
                <a:ea typeface="+mn-ea"/>
              </a:rPr>
              <a:t>FREE PPT TEMPLATES</a:t>
            </a:r>
            <a:endParaRPr lang="en-US" altLang="ko-KR" b="1"/>
          </a:p>
        </p:txBody>
      </p:sp>
      <p:sp>
        <p:nvSpPr>
          <p:cNvPr id="11" name="Text Placeholder 9"/>
          <p:cNvSpPr>
            <a:spLocks noGrp="1"/>
          </p:cNvSpPr>
          <p:nvPr>
            <p:ph type="body" sz="quarter" idx="11" hasCustomPrompt="1"/>
          </p:nvPr>
        </p:nvSpPr>
        <p:spPr>
          <a:xfrm>
            <a:off x="5003900" y="4155926"/>
            <a:ext cx="3888432" cy="504056"/>
          </a:xfrm>
          <a:prstGeom prst="rect">
            <a:avLst/>
          </a:prstGeom>
        </p:spPr>
        <p:txBody>
          <a:bodyPr anchor="ctr"/>
          <a:lstStyle>
            <a:lvl1pPr marL="0" indent="0" algn="r">
              <a:lnSpc>
                <a:spcPct val="100000"/>
              </a:lnSpc>
              <a:buNone/>
              <a:defRPr sz="1200" b="0" baseline="0">
                <a:solidFill>
                  <a:schemeClr val="accent2"/>
                </a:solidFill>
                <a:latin typeface="+mn-lt"/>
                <a:cs typeface="Arial" pitchFamily="34" charset="0"/>
              </a:defRPr>
            </a:lvl1pPr>
          </a:lstStyle>
          <a:p>
            <a:pPr>
              <a:spcBef>
                <a:spcPts val="0"/>
              </a:spcBef>
              <a:defRPr/>
            </a:pPr>
            <a:r>
              <a:rPr lang="en-US" altLang="ko-KR" sz="1200" b="1"/>
              <a:t>INSERT THE TITLE </a:t>
            </a:r>
          </a:p>
          <a:p>
            <a:pPr>
              <a:spcBef>
                <a:spcPts val="0"/>
              </a:spcBef>
              <a:defRPr/>
            </a:pPr>
            <a:r>
              <a:rPr lang="en-US" altLang="ko-KR" sz="1200" b="1"/>
              <a:t>OF YOUR PRESENTATION HERE</a:t>
            </a:r>
            <a:endParaRPr lang="en-US" altLang="ko-KR" sz="1200"/>
          </a:p>
        </p:txBody>
      </p:sp>
    </p:spTree>
    <p:extLst>
      <p:ext uri="{BB962C8B-B14F-4D97-AF65-F5344CB8AC3E}">
        <p14:creationId xmlns:p14="http://schemas.microsoft.com/office/powerpoint/2010/main" val="4162736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6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2919522"/>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a:t>BASIC LAYOUT</a:t>
            </a:r>
          </a:p>
        </p:txBody>
      </p:sp>
      <p:sp>
        <p:nvSpPr>
          <p:cNvPr id="3" name="Text Placeholder 9"/>
          <p:cNvSpPr>
            <a:spLocks noGrp="1"/>
          </p:cNvSpPr>
          <p:nvPr>
            <p:ph type="body" sz="quarter" idx="11" hasCustomPrompt="1"/>
          </p:nvPr>
        </p:nvSpPr>
        <p:spPr>
          <a:xfrm>
            <a:off x="0" y="3501681"/>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a:t>Insert the title of your subtitle Here</a:t>
            </a:r>
          </a:p>
        </p:txBody>
      </p:sp>
      <p:sp>
        <p:nvSpPr>
          <p:cNvPr id="5" name="Picture Placeholder 2"/>
          <p:cNvSpPr>
            <a:spLocks noGrp="1"/>
          </p:cNvSpPr>
          <p:nvPr>
            <p:ph type="pic" idx="1" hasCustomPrompt="1"/>
          </p:nvPr>
        </p:nvSpPr>
        <p:spPr>
          <a:xfrm>
            <a:off x="3887924" y="1089585"/>
            <a:ext cx="1368152" cy="148216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Tree>
    <p:extLst>
      <p:ext uri="{BB962C8B-B14F-4D97-AF65-F5344CB8AC3E}">
        <p14:creationId xmlns:p14="http://schemas.microsoft.com/office/powerpoint/2010/main" val="11490055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a:t>Insert the title of your subtitle Here</a:t>
            </a:r>
          </a:p>
        </p:txBody>
      </p:sp>
      <p:sp>
        <p:nvSpPr>
          <p:cNvPr id="5" name="Picture Placeholder 2"/>
          <p:cNvSpPr>
            <a:spLocks noGrp="1"/>
          </p:cNvSpPr>
          <p:nvPr>
            <p:ph type="pic" idx="1" hasCustomPrompt="1"/>
          </p:nvPr>
        </p:nvSpPr>
        <p:spPr>
          <a:xfrm>
            <a:off x="323528" y="1341082"/>
            <a:ext cx="1440160" cy="1252711"/>
          </a:xfrm>
          <a:prstGeom prst="rect">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6" name="Picture Placeholder 2"/>
          <p:cNvSpPr>
            <a:spLocks noGrp="1"/>
          </p:cNvSpPr>
          <p:nvPr>
            <p:ph type="pic" idx="12" hasCustomPrompt="1"/>
          </p:nvPr>
        </p:nvSpPr>
        <p:spPr>
          <a:xfrm>
            <a:off x="1907704" y="1341082"/>
            <a:ext cx="1440160" cy="1252711"/>
          </a:xfrm>
          <a:prstGeom prst="rect">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7" name="Picture Placeholder 2"/>
          <p:cNvSpPr>
            <a:spLocks noGrp="1"/>
          </p:cNvSpPr>
          <p:nvPr>
            <p:ph type="pic" idx="13" hasCustomPrompt="1"/>
          </p:nvPr>
        </p:nvSpPr>
        <p:spPr>
          <a:xfrm>
            <a:off x="3491880" y="1341082"/>
            <a:ext cx="1440160" cy="1252711"/>
          </a:xfrm>
          <a:prstGeom prst="rect">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8" name="Picture Placeholder 2"/>
          <p:cNvSpPr>
            <a:spLocks noGrp="1"/>
          </p:cNvSpPr>
          <p:nvPr>
            <p:ph type="pic" idx="14" hasCustomPrompt="1"/>
          </p:nvPr>
        </p:nvSpPr>
        <p:spPr>
          <a:xfrm>
            <a:off x="5076056" y="1341082"/>
            <a:ext cx="1440160" cy="1252711"/>
          </a:xfrm>
          <a:prstGeom prst="rect">
            <a:avLst/>
          </a:prstGeom>
          <a:solidFill>
            <a:schemeClr val="bg1">
              <a:lumMod val="95000"/>
            </a:schemeClr>
          </a:solidFill>
          <a:ln w="38100">
            <a:solidFill>
              <a:schemeClr val="accent4"/>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9" name="Picture Placeholder 2"/>
          <p:cNvSpPr>
            <a:spLocks noGrp="1"/>
          </p:cNvSpPr>
          <p:nvPr>
            <p:ph type="pic" idx="15" hasCustomPrompt="1"/>
          </p:nvPr>
        </p:nvSpPr>
        <p:spPr>
          <a:xfrm>
            <a:off x="2599209" y="3147814"/>
            <a:ext cx="1440160" cy="1252711"/>
          </a:xfrm>
          <a:prstGeom prst="rect">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11" name="Picture Placeholder 2"/>
          <p:cNvSpPr>
            <a:spLocks noGrp="1"/>
          </p:cNvSpPr>
          <p:nvPr>
            <p:ph type="pic" idx="16" hasCustomPrompt="1"/>
          </p:nvPr>
        </p:nvSpPr>
        <p:spPr>
          <a:xfrm>
            <a:off x="4183385" y="3147814"/>
            <a:ext cx="1440160" cy="1252711"/>
          </a:xfrm>
          <a:prstGeom prst="rect">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12" name="Picture Placeholder 2"/>
          <p:cNvSpPr>
            <a:spLocks noGrp="1"/>
          </p:cNvSpPr>
          <p:nvPr>
            <p:ph type="pic" idx="17" hasCustomPrompt="1"/>
          </p:nvPr>
        </p:nvSpPr>
        <p:spPr>
          <a:xfrm>
            <a:off x="5767561" y="3147814"/>
            <a:ext cx="1440160" cy="1252711"/>
          </a:xfrm>
          <a:prstGeom prst="rect">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13" name="Picture Placeholder 2"/>
          <p:cNvSpPr>
            <a:spLocks noGrp="1"/>
          </p:cNvSpPr>
          <p:nvPr>
            <p:ph type="pic" idx="18" hasCustomPrompt="1"/>
          </p:nvPr>
        </p:nvSpPr>
        <p:spPr>
          <a:xfrm>
            <a:off x="7351737" y="3147814"/>
            <a:ext cx="1440160" cy="1252711"/>
          </a:xfrm>
          <a:prstGeom prst="rect">
            <a:avLst/>
          </a:prstGeom>
          <a:solidFill>
            <a:schemeClr val="bg1">
              <a:lumMod val="95000"/>
            </a:schemeClr>
          </a:solidFill>
          <a:ln w="38100">
            <a:solidFill>
              <a:schemeClr val="accent2"/>
            </a:solidFill>
          </a:ln>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Tree>
    <p:extLst>
      <p:ext uri="{BB962C8B-B14F-4D97-AF65-F5344CB8AC3E}">
        <p14:creationId xmlns:p14="http://schemas.microsoft.com/office/powerpoint/2010/main" val="16725094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5357557" y="286543"/>
            <a:ext cx="2196000" cy="2196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6" name="Picture Placeholder 2"/>
          <p:cNvSpPr>
            <a:spLocks noGrp="1"/>
          </p:cNvSpPr>
          <p:nvPr>
            <p:ph type="pic" idx="10" hasCustomPrompt="1"/>
          </p:nvPr>
        </p:nvSpPr>
        <p:spPr>
          <a:xfrm>
            <a:off x="4172774" y="1476771"/>
            <a:ext cx="2196000" cy="2196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7" name="Picture Placeholder 2"/>
          <p:cNvSpPr>
            <a:spLocks noGrp="1"/>
          </p:cNvSpPr>
          <p:nvPr>
            <p:ph type="pic" idx="11" hasCustomPrompt="1"/>
          </p:nvPr>
        </p:nvSpPr>
        <p:spPr>
          <a:xfrm>
            <a:off x="5357557" y="2662807"/>
            <a:ext cx="2196000" cy="2196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8" name="Picture Placeholder 2"/>
          <p:cNvSpPr>
            <a:spLocks noGrp="1"/>
          </p:cNvSpPr>
          <p:nvPr>
            <p:ph type="pic" idx="12" hasCustomPrompt="1"/>
          </p:nvPr>
        </p:nvSpPr>
        <p:spPr>
          <a:xfrm>
            <a:off x="6542340" y="1476771"/>
            <a:ext cx="2196000" cy="2196000"/>
          </a:xfrm>
          <a:prstGeom prst="diamond">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Tree>
    <p:extLst>
      <p:ext uri="{BB962C8B-B14F-4D97-AF65-F5344CB8AC3E}">
        <p14:creationId xmlns:p14="http://schemas.microsoft.com/office/powerpoint/2010/main" val="16159670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 hasCustomPrompt="1"/>
          </p:nvPr>
        </p:nvSpPr>
        <p:spPr>
          <a:xfrm>
            <a:off x="356295" y="195486"/>
            <a:ext cx="1944216" cy="468052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12" name="Picture Placeholder 2"/>
          <p:cNvSpPr>
            <a:spLocks noGrp="1"/>
          </p:cNvSpPr>
          <p:nvPr>
            <p:ph type="pic" idx="11" hasCustomPrompt="1"/>
          </p:nvPr>
        </p:nvSpPr>
        <p:spPr>
          <a:xfrm>
            <a:off x="4676775" y="195486"/>
            <a:ext cx="1944216" cy="468052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Tree>
    <p:extLst>
      <p:ext uri="{BB962C8B-B14F-4D97-AF65-F5344CB8AC3E}">
        <p14:creationId xmlns:p14="http://schemas.microsoft.com/office/powerpoint/2010/main" val="34337843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Images and Contents Layout">
    <p:bg>
      <p:bgPr>
        <a:solidFill>
          <a:schemeClr val="accent1"/>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2" hasCustomPrompt="1"/>
          </p:nvPr>
        </p:nvSpPr>
        <p:spPr>
          <a:xfrm>
            <a:off x="467544" y="360041"/>
            <a:ext cx="3168352" cy="314781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6" name="Picture Placeholder 2"/>
          <p:cNvSpPr>
            <a:spLocks noGrp="1"/>
          </p:cNvSpPr>
          <p:nvPr>
            <p:ph type="pic" idx="13" hasCustomPrompt="1"/>
          </p:nvPr>
        </p:nvSpPr>
        <p:spPr>
          <a:xfrm>
            <a:off x="3779912" y="360041"/>
            <a:ext cx="4752528" cy="172207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7" name="Picture Placeholder 2"/>
          <p:cNvSpPr>
            <a:spLocks noGrp="1"/>
          </p:cNvSpPr>
          <p:nvPr>
            <p:ph type="pic" idx="14" hasCustomPrompt="1"/>
          </p:nvPr>
        </p:nvSpPr>
        <p:spPr>
          <a:xfrm>
            <a:off x="3779912" y="2211711"/>
            <a:ext cx="1476000" cy="12961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9" name="Picture Placeholder 2"/>
          <p:cNvSpPr>
            <a:spLocks noGrp="1"/>
          </p:cNvSpPr>
          <p:nvPr>
            <p:ph type="pic" idx="16" hasCustomPrompt="1"/>
          </p:nvPr>
        </p:nvSpPr>
        <p:spPr>
          <a:xfrm>
            <a:off x="5418176" y="2211711"/>
            <a:ext cx="1476000" cy="12961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12" name="Picture Placeholder 2"/>
          <p:cNvSpPr>
            <a:spLocks noGrp="1"/>
          </p:cNvSpPr>
          <p:nvPr>
            <p:ph type="pic" idx="17" hasCustomPrompt="1"/>
          </p:nvPr>
        </p:nvSpPr>
        <p:spPr>
          <a:xfrm>
            <a:off x="7056440" y="2211711"/>
            <a:ext cx="1476000" cy="1296144"/>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Tree>
    <p:extLst>
      <p:ext uri="{BB962C8B-B14F-4D97-AF65-F5344CB8AC3E}">
        <p14:creationId xmlns:p14="http://schemas.microsoft.com/office/powerpoint/2010/main" val="354011041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a:t>IMAGES &amp; CONTENTS</a:t>
            </a:r>
          </a:p>
        </p:txBody>
      </p:sp>
      <p:sp>
        <p:nvSpPr>
          <p:cNvPr id="5" name="Picture Placeholder 2"/>
          <p:cNvSpPr>
            <a:spLocks noGrp="1"/>
          </p:cNvSpPr>
          <p:nvPr>
            <p:ph type="pic" idx="13" hasCustomPrompt="1"/>
          </p:nvPr>
        </p:nvSpPr>
        <p:spPr>
          <a:xfrm>
            <a:off x="3779912" y="920899"/>
            <a:ext cx="4752528" cy="172207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6" name="Picture Placeholder 2"/>
          <p:cNvSpPr>
            <a:spLocks noGrp="1"/>
          </p:cNvSpPr>
          <p:nvPr>
            <p:ph type="pic" idx="14" hasCustomPrompt="1"/>
          </p:nvPr>
        </p:nvSpPr>
        <p:spPr>
          <a:xfrm>
            <a:off x="3779912" y="3147814"/>
            <a:ext cx="4752528" cy="1722079"/>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2" name="Rectangle 1"/>
          <p:cNvSpPr/>
          <p:nvPr userDrawn="1"/>
        </p:nvSpPr>
        <p:spPr>
          <a:xfrm>
            <a:off x="590550" y="915566"/>
            <a:ext cx="3117354" cy="3960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28112194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Images and Contents Layout">
    <p:bg>
      <p:bgPr>
        <a:solidFill>
          <a:srgbClr val="444342"/>
        </a:solidFill>
        <a:effectLst/>
      </p:bgPr>
    </p:bg>
    <p:spTree>
      <p:nvGrpSpPr>
        <p:cNvPr id="1" name=""/>
        <p:cNvGrpSpPr/>
        <p:nvPr/>
      </p:nvGrpSpPr>
      <p:grpSpPr>
        <a:xfrm>
          <a:off x="0" y="0"/>
          <a:ext cx="0" cy="0"/>
          <a:chOff x="0" y="0"/>
          <a:chExt cx="0" cy="0"/>
        </a:xfrm>
      </p:grpSpPr>
      <p:sp>
        <p:nvSpPr>
          <p:cNvPr id="5" name="Picture Placeholder 2"/>
          <p:cNvSpPr>
            <a:spLocks noGrp="1"/>
          </p:cNvSpPr>
          <p:nvPr>
            <p:ph type="pic" idx="13" hasCustomPrompt="1"/>
          </p:nvPr>
        </p:nvSpPr>
        <p:spPr>
          <a:xfrm>
            <a:off x="0" y="339502"/>
            <a:ext cx="6084168" cy="2160240"/>
          </a:xfrm>
          <a:prstGeom prst="rect">
            <a:avLst/>
          </a:prstGeom>
          <a:solidFill>
            <a:schemeClr val="bg1">
              <a:lumMod val="95000"/>
            </a:schemeClr>
          </a:solidFill>
        </p:spPr>
        <p:txBody>
          <a:bodyPr anchor="ct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6" name="Picture Placeholder 2"/>
          <p:cNvSpPr>
            <a:spLocks noGrp="1"/>
          </p:cNvSpPr>
          <p:nvPr>
            <p:ph type="pic" idx="14" hasCustomPrompt="1"/>
          </p:nvPr>
        </p:nvSpPr>
        <p:spPr>
          <a:xfrm>
            <a:off x="3059832" y="2624708"/>
            <a:ext cx="6084168" cy="2160240"/>
          </a:xfrm>
          <a:prstGeom prst="rect">
            <a:avLst/>
          </a:prstGeom>
          <a:solidFill>
            <a:schemeClr val="bg1">
              <a:lumMod val="95000"/>
            </a:schemeClr>
          </a:solidFill>
        </p:spPr>
        <p:txBody>
          <a:bodyPr anchor="ctr"/>
          <a:lstStyle>
            <a:lvl1pPr marL="0" indent="0" algn="ctr">
              <a:buNone/>
              <a:defRPr sz="1200" baseline="0">
                <a:latin typeface="Arial" pitchFamily="34" charset="0"/>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Tree>
    <p:extLst>
      <p:ext uri="{BB962C8B-B14F-4D97-AF65-F5344CB8AC3E}">
        <p14:creationId xmlns:p14="http://schemas.microsoft.com/office/powerpoint/2010/main" val="23431661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6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a:t>Insert the title of your subtitle Here</a:t>
            </a:r>
          </a:p>
        </p:txBody>
      </p:sp>
      <p:sp>
        <p:nvSpPr>
          <p:cNvPr id="5" name="Picture Placeholder 2"/>
          <p:cNvSpPr>
            <a:spLocks noGrp="1"/>
          </p:cNvSpPr>
          <p:nvPr>
            <p:ph type="pic" idx="12" hasCustomPrompt="1"/>
          </p:nvPr>
        </p:nvSpPr>
        <p:spPr>
          <a:xfrm>
            <a:off x="539552" y="1131590"/>
            <a:ext cx="4032448" cy="216024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6" name="Picture Placeholder 2"/>
          <p:cNvSpPr>
            <a:spLocks noGrp="1"/>
          </p:cNvSpPr>
          <p:nvPr>
            <p:ph type="pic" idx="13" hasCustomPrompt="1"/>
          </p:nvPr>
        </p:nvSpPr>
        <p:spPr>
          <a:xfrm>
            <a:off x="539552" y="3291830"/>
            <a:ext cx="1656184" cy="1440160"/>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7" name="Picture Placeholder 2"/>
          <p:cNvSpPr>
            <a:spLocks noGrp="1"/>
          </p:cNvSpPr>
          <p:nvPr>
            <p:ph type="pic" idx="14" hasCustomPrompt="1"/>
          </p:nvPr>
        </p:nvSpPr>
        <p:spPr>
          <a:xfrm>
            <a:off x="2267744" y="3377692"/>
            <a:ext cx="2304256" cy="1354298"/>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Tree>
    <p:extLst>
      <p:ext uri="{BB962C8B-B14F-4D97-AF65-F5344CB8AC3E}">
        <p14:creationId xmlns:p14="http://schemas.microsoft.com/office/powerpoint/2010/main" val="29286467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7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3600" b="0" baseline="0">
                <a:solidFill>
                  <a:schemeClr val="bg1"/>
                </a:solidFill>
                <a:latin typeface="+mj-lt"/>
                <a:cs typeface="Arial" pitchFamily="34" charset="0"/>
              </a:defRPr>
            </a:lvl1pPr>
          </a:lstStyle>
          <a:p>
            <a:pPr lvl="0"/>
            <a:r>
              <a:rPr lang="en-US" altLang="ko-KR"/>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a:t>Insert the title of your subtitle Here</a:t>
            </a:r>
          </a:p>
        </p:txBody>
      </p:sp>
      <p:sp>
        <p:nvSpPr>
          <p:cNvPr id="5" name="Picture Placeholder 2"/>
          <p:cNvSpPr>
            <a:spLocks noGrp="1"/>
          </p:cNvSpPr>
          <p:nvPr>
            <p:ph type="pic" idx="13" hasCustomPrompt="1"/>
          </p:nvPr>
        </p:nvSpPr>
        <p:spPr>
          <a:xfrm>
            <a:off x="429444" y="1203598"/>
            <a:ext cx="4104456" cy="172851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7" name="Picture Placeholder 2"/>
          <p:cNvSpPr>
            <a:spLocks noGrp="1"/>
          </p:cNvSpPr>
          <p:nvPr>
            <p:ph type="pic" idx="15" hasCustomPrompt="1"/>
          </p:nvPr>
        </p:nvSpPr>
        <p:spPr>
          <a:xfrm>
            <a:off x="4644008" y="1203598"/>
            <a:ext cx="4104456" cy="172851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8" name="Picture Placeholder 2"/>
          <p:cNvSpPr>
            <a:spLocks noGrp="1"/>
          </p:cNvSpPr>
          <p:nvPr>
            <p:ph type="pic" idx="16" hasCustomPrompt="1"/>
          </p:nvPr>
        </p:nvSpPr>
        <p:spPr>
          <a:xfrm>
            <a:off x="4644008" y="3060973"/>
            <a:ext cx="4104456" cy="172851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2" name="Rectangle 1"/>
          <p:cNvSpPr/>
          <p:nvPr userDrawn="1"/>
        </p:nvSpPr>
        <p:spPr>
          <a:xfrm>
            <a:off x="429900" y="3061296"/>
            <a:ext cx="4104000" cy="172819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19683033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Images and Contents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81632"/>
            <a:ext cx="9144000" cy="576064"/>
          </a:xfrm>
          <a:prstGeom prst="rect">
            <a:avLst/>
          </a:prstGeom>
        </p:spPr>
        <p:txBody>
          <a:bodyPr anchor="ctr"/>
          <a:lstStyle>
            <a:lvl1pPr marL="0" indent="0" algn="ctr">
              <a:buNone/>
              <a:defRPr sz="4000" b="0" baseline="0">
                <a:solidFill>
                  <a:schemeClr val="bg1"/>
                </a:solidFill>
                <a:latin typeface="+mj-lt"/>
                <a:cs typeface="Arial" pitchFamily="34" charset="0"/>
              </a:defRPr>
            </a:lvl1pPr>
          </a:lstStyle>
          <a:p>
            <a:pPr lvl="0"/>
            <a:r>
              <a:rPr lang="en-US" altLang="ko-KR"/>
              <a:t>IMAGES &amp; CONTENTS</a:t>
            </a:r>
          </a:p>
        </p:txBody>
      </p:sp>
      <p:sp>
        <p:nvSpPr>
          <p:cNvPr id="11" name="Text Placeholder 9"/>
          <p:cNvSpPr>
            <a:spLocks noGrp="1"/>
          </p:cNvSpPr>
          <p:nvPr>
            <p:ph type="body" sz="quarter" idx="11" hasCustomPrompt="1"/>
          </p:nvPr>
        </p:nvSpPr>
        <p:spPr>
          <a:xfrm>
            <a:off x="0" y="757696"/>
            <a:ext cx="9144000" cy="288032"/>
          </a:xfrm>
          <a:prstGeom prst="rect">
            <a:avLst/>
          </a:prstGeom>
        </p:spPr>
        <p:txBody>
          <a:bodyPr anchor="ctr"/>
          <a:lstStyle>
            <a:lvl1pPr marL="0" indent="0" algn="ctr">
              <a:buNone/>
              <a:defRPr sz="1400" b="0" baseline="0">
                <a:solidFill>
                  <a:schemeClr val="bg1"/>
                </a:solidFill>
                <a:latin typeface="+mn-lt"/>
                <a:cs typeface="Arial" pitchFamily="34" charset="0"/>
              </a:defRPr>
            </a:lvl1pPr>
          </a:lstStyle>
          <a:p>
            <a:pPr lvl="0"/>
            <a:r>
              <a:rPr lang="en-US" altLang="ko-KR"/>
              <a:t>Insert the title of your subtitle Here</a:t>
            </a:r>
          </a:p>
        </p:txBody>
      </p:sp>
      <p:sp>
        <p:nvSpPr>
          <p:cNvPr id="5" name="Rectangle 4"/>
          <p:cNvSpPr/>
          <p:nvPr userDrawn="1"/>
        </p:nvSpPr>
        <p:spPr>
          <a:xfrm>
            <a:off x="-9526" y="1183060"/>
            <a:ext cx="9153525" cy="3960440"/>
          </a:xfrm>
          <a:custGeom>
            <a:avLst/>
            <a:gdLst>
              <a:gd name="connsiteX0" fmla="*/ 0 w 9144000"/>
              <a:gd name="connsiteY0" fmla="*/ 0 h 3960440"/>
              <a:gd name="connsiteX1" fmla="*/ 9144000 w 9144000"/>
              <a:gd name="connsiteY1" fmla="*/ 0 h 3960440"/>
              <a:gd name="connsiteX2" fmla="*/ 9144000 w 9144000"/>
              <a:gd name="connsiteY2" fmla="*/ 3960440 h 3960440"/>
              <a:gd name="connsiteX3" fmla="*/ 0 w 9144000"/>
              <a:gd name="connsiteY3" fmla="*/ 3960440 h 3960440"/>
              <a:gd name="connsiteX4" fmla="*/ 0 w 9144000"/>
              <a:gd name="connsiteY4" fmla="*/ 0 h 3960440"/>
              <a:gd name="connsiteX0" fmla="*/ 0 w 9153525"/>
              <a:gd name="connsiteY0" fmla="*/ 3276600 h 3960440"/>
              <a:gd name="connsiteX1" fmla="*/ 9153525 w 9153525"/>
              <a:gd name="connsiteY1" fmla="*/ 0 h 3960440"/>
              <a:gd name="connsiteX2" fmla="*/ 9153525 w 9153525"/>
              <a:gd name="connsiteY2" fmla="*/ 3960440 h 3960440"/>
              <a:gd name="connsiteX3" fmla="*/ 9525 w 9153525"/>
              <a:gd name="connsiteY3" fmla="*/ 3960440 h 3960440"/>
              <a:gd name="connsiteX4" fmla="*/ 0 w 9153525"/>
              <a:gd name="connsiteY4" fmla="*/ 3276600 h 3960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3525" h="3960440">
                <a:moveTo>
                  <a:pt x="0" y="3276600"/>
                </a:moveTo>
                <a:lnTo>
                  <a:pt x="9153525" y="0"/>
                </a:lnTo>
                <a:lnTo>
                  <a:pt x="9153525" y="3960440"/>
                </a:lnTo>
                <a:lnTo>
                  <a:pt x="9525" y="3960440"/>
                </a:lnTo>
                <a:lnTo>
                  <a:pt x="0" y="32766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pic>
        <p:nvPicPr>
          <p:cNvPr id="6" name="Picture 2" descr="D:\Fullppt\PNG이미지\핸드폰2.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5677798" y="777418"/>
            <a:ext cx="3373328" cy="4085033"/>
          </a:xfrm>
          <a:prstGeom prst="rect">
            <a:avLst/>
          </a:prstGeom>
          <a:noFill/>
          <a:extLst>
            <a:ext uri="{909E8E84-426E-40DD-AFC4-6F175D3DCCD1}">
              <a14:hiddenFill xmlns:a14="http://schemas.microsoft.com/office/drawing/2010/main">
                <a:solidFill>
                  <a:srgbClr val="FFFFFF"/>
                </a:solidFill>
              </a14:hiddenFill>
            </a:ext>
          </a:extLst>
        </p:spPr>
      </p:pic>
      <p:sp>
        <p:nvSpPr>
          <p:cNvPr id="7" name="Picture Placeholder 2"/>
          <p:cNvSpPr>
            <a:spLocks noGrp="1"/>
          </p:cNvSpPr>
          <p:nvPr>
            <p:ph type="pic" idx="1" hasCustomPrompt="1"/>
          </p:nvPr>
        </p:nvSpPr>
        <p:spPr>
          <a:xfrm>
            <a:off x="6516216" y="915566"/>
            <a:ext cx="1945465" cy="300514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Tree>
    <p:extLst>
      <p:ext uri="{BB962C8B-B14F-4D97-AF65-F5344CB8AC3E}">
        <p14:creationId xmlns:p14="http://schemas.microsoft.com/office/powerpoint/2010/main" val="451512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3363838"/>
            <a:ext cx="9144000" cy="1440160"/>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3587482"/>
            <a:ext cx="9144000" cy="576063"/>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a:t>Thank you</a:t>
            </a:r>
          </a:p>
        </p:txBody>
      </p:sp>
      <p:sp>
        <p:nvSpPr>
          <p:cNvPr id="11" name="Text Placeholder 9"/>
          <p:cNvSpPr>
            <a:spLocks noGrp="1"/>
          </p:cNvSpPr>
          <p:nvPr>
            <p:ph type="body" sz="quarter" idx="11" hasCustomPrompt="1"/>
          </p:nvPr>
        </p:nvSpPr>
        <p:spPr>
          <a:xfrm>
            <a:off x="-148" y="4235554"/>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a:t>Insert the title of your subtitle Here</a:t>
            </a:r>
          </a:p>
        </p:txBody>
      </p:sp>
    </p:spTree>
    <p:extLst>
      <p:ext uri="{BB962C8B-B14F-4D97-AF65-F5344CB8AC3E}">
        <p14:creationId xmlns:p14="http://schemas.microsoft.com/office/powerpoint/2010/main" val="9224771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9_Images and Contents Layout">
    <p:bg>
      <p:bgPr>
        <a:solidFill>
          <a:schemeClr val="accent1"/>
        </a:solidFill>
        <a:effectLst/>
      </p:bgPr>
    </p:bg>
    <p:spTree>
      <p:nvGrpSpPr>
        <p:cNvPr id="1" name=""/>
        <p:cNvGrpSpPr/>
        <p:nvPr/>
      </p:nvGrpSpPr>
      <p:grpSpPr>
        <a:xfrm>
          <a:off x="0" y="0"/>
          <a:ext cx="0" cy="0"/>
          <a:chOff x="0" y="0"/>
          <a:chExt cx="0" cy="0"/>
        </a:xfrm>
      </p:grpSpPr>
      <p:pic>
        <p:nvPicPr>
          <p:cNvPr id="7" name="Picture 2"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03312" y="2730636"/>
            <a:ext cx="2040674" cy="203470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D:\Fullppt\005-PNG이미지\모니터.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675342" y="2730636"/>
            <a:ext cx="2040674" cy="2034703"/>
          </a:xfrm>
          <a:prstGeom prst="rect">
            <a:avLst/>
          </a:prstGeom>
          <a:noFill/>
          <a:extLst>
            <a:ext uri="{909E8E84-426E-40DD-AFC4-6F175D3DCCD1}">
              <a14:hiddenFill xmlns:a14="http://schemas.microsoft.com/office/drawing/2010/main">
                <a:solidFill>
                  <a:srgbClr val="FFFFFF"/>
                </a:solidFill>
              </a14:hiddenFill>
            </a:ext>
          </a:extLst>
        </p:spPr>
      </p:pic>
      <p:sp>
        <p:nvSpPr>
          <p:cNvPr id="9" name="Picture Placeholder 2"/>
          <p:cNvSpPr>
            <a:spLocks noGrp="1"/>
          </p:cNvSpPr>
          <p:nvPr>
            <p:ph type="pic" idx="14" hasCustomPrompt="1"/>
          </p:nvPr>
        </p:nvSpPr>
        <p:spPr>
          <a:xfrm>
            <a:off x="2752750" y="2812503"/>
            <a:ext cx="1874748" cy="127322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13" name="Picture Placeholder 2"/>
          <p:cNvSpPr>
            <a:spLocks noGrp="1"/>
          </p:cNvSpPr>
          <p:nvPr>
            <p:ph type="pic" idx="16" hasCustomPrompt="1"/>
          </p:nvPr>
        </p:nvSpPr>
        <p:spPr>
          <a:xfrm>
            <a:off x="6881512" y="2812503"/>
            <a:ext cx="1874748" cy="127322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
        <p:nvSpPr>
          <p:cNvPr id="12" name="Picture Placeholder 2"/>
          <p:cNvSpPr>
            <a:spLocks noGrp="1"/>
          </p:cNvSpPr>
          <p:nvPr>
            <p:ph type="pic" idx="15" hasCustomPrompt="1"/>
          </p:nvPr>
        </p:nvSpPr>
        <p:spPr>
          <a:xfrm>
            <a:off x="4576763" y="2331939"/>
            <a:ext cx="2346784" cy="1605795"/>
          </a:xfrm>
          <a:prstGeom prst="rect">
            <a:avLst/>
          </a:prstGeom>
          <a:solidFill>
            <a:schemeClr val="bg1">
              <a:lumMod val="95000"/>
            </a:schemeClr>
          </a:solidFill>
        </p:spPr>
        <p:txBody>
          <a:bodyPr anchor="ctr"/>
          <a:lstStyle>
            <a:lvl1pPr marL="0" indent="0" algn="ctr">
              <a:buNone/>
              <a:defRPr sz="1200" baseline="0">
                <a:solidFill>
                  <a:schemeClr val="tx1">
                    <a:lumMod val="75000"/>
                    <a:lumOff val="25000"/>
                  </a:schemeClr>
                </a:solidFill>
                <a:latin typeface="+mn-lt"/>
                <a:cs typeface="Arial"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ko-KR"/>
              <a:t>Your Picture Here</a:t>
            </a:r>
            <a:endParaRPr lang="ko-KR" altLang="en-US"/>
          </a:p>
        </p:txBody>
      </p:sp>
    </p:spTree>
    <p:extLst>
      <p:ext uri="{BB962C8B-B14F-4D97-AF65-F5344CB8AC3E}">
        <p14:creationId xmlns:p14="http://schemas.microsoft.com/office/powerpoint/2010/main" val="5171127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hapes sets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242646" y="92609"/>
            <a:ext cx="8679898" cy="543185"/>
          </a:xfrm>
          <a:prstGeom prst="rect">
            <a:avLst/>
          </a:prstGeom>
        </p:spPr>
        <p:txBody>
          <a:bodyPr anchor="ctr"/>
          <a:lstStyle>
            <a:lvl1pPr marL="0" indent="0" algn="ctr">
              <a:buNone/>
              <a:defRPr sz="4050" b="0" baseline="0">
                <a:solidFill>
                  <a:schemeClr val="tx1">
                    <a:lumMod val="85000"/>
                    <a:lumOff val="15000"/>
                  </a:schemeClr>
                </a:solidFill>
                <a:latin typeface="+mj-lt"/>
                <a:cs typeface="Arial" pitchFamily="34" charset="0"/>
              </a:defRPr>
            </a:lvl1pPr>
          </a:lstStyle>
          <a:p>
            <a:r>
              <a:rPr lang="en-US" altLang="ko-KR"/>
              <a:t>Fully Editable Shapes</a:t>
            </a:r>
          </a:p>
        </p:txBody>
      </p:sp>
    </p:spTree>
    <p:extLst>
      <p:ext uri="{BB962C8B-B14F-4D97-AF65-F5344CB8AC3E}">
        <p14:creationId xmlns:p14="http://schemas.microsoft.com/office/powerpoint/2010/main" val="19552144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icon sets layout">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23478"/>
            <a:ext cx="9144000" cy="576064"/>
          </a:xfrm>
          <a:prstGeom prst="rect">
            <a:avLst/>
          </a:prstGeom>
        </p:spPr>
        <p:txBody>
          <a:bodyPr anchor="ctr"/>
          <a:lstStyle>
            <a:lvl1pPr marL="0" indent="0" algn="ctr">
              <a:buNone/>
              <a:defRPr sz="3600" b="0" baseline="0">
                <a:latin typeface="+mj-lt"/>
                <a:cs typeface="Arial" pitchFamily="34" charset="0"/>
              </a:defRPr>
            </a:lvl1pPr>
          </a:lstStyle>
          <a:p>
            <a:pPr lvl="0"/>
            <a:r>
              <a:rPr lang="en-US" altLang="ko-KR"/>
              <a:t>ICON SETS LAYOUT</a:t>
            </a:r>
          </a:p>
        </p:txBody>
      </p:sp>
      <p:sp>
        <p:nvSpPr>
          <p:cNvPr id="11" name="Rounded Rectangle 10"/>
          <p:cNvSpPr/>
          <p:nvPr userDrawn="1"/>
        </p:nvSpPr>
        <p:spPr>
          <a:xfrm>
            <a:off x="354008" y="1131589"/>
            <a:ext cx="2849840" cy="364917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ounded Rectangle 16"/>
          <p:cNvSpPr/>
          <p:nvPr userDrawn="1"/>
        </p:nvSpPr>
        <p:spPr>
          <a:xfrm>
            <a:off x="531932" y="1347500"/>
            <a:ext cx="108520" cy="3240473"/>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8" name="Half Frame 17"/>
          <p:cNvSpPr/>
          <p:nvPr userDrawn="1"/>
        </p:nvSpPr>
        <p:spPr>
          <a:xfrm rot="5400000">
            <a:off x="2592642" y="1238201"/>
            <a:ext cx="502331" cy="502331"/>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Tree>
    <p:extLst>
      <p:ext uri="{BB962C8B-B14F-4D97-AF65-F5344CB8AC3E}">
        <p14:creationId xmlns:p14="http://schemas.microsoft.com/office/powerpoint/2010/main" val="7381822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Break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Oval 1"/>
          <p:cNvSpPr/>
          <p:nvPr userDrawn="1"/>
        </p:nvSpPr>
        <p:spPr>
          <a:xfrm>
            <a:off x="4860032" y="987574"/>
            <a:ext cx="3168352" cy="3168352"/>
          </a:xfrm>
          <a:prstGeom prst="ellipse">
            <a:avLst/>
          </a:prstGeom>
          <a:solidFill>
            <a:schemeClr val="accent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4860032" y="1851670"/>
            <a:ext cx="3168352" cy="1008112"/>
          </a:xfrm>
          <a:prstGeom prst="rect">
            <a:avLst/>
          </a:prstGeom>
        </p:spPr>
        <p:txBody>
          <a:bodyPr anchor="ctr"/>
          <a:lstStyle>
            <a:lvl1pPr marL="0" indent="0" algn="ctr">
              <a:lnSpc>
                <a:spcPct val="100000"/>
              </a:lnSpc>
              <a:buNone/>
              <a:defRPr sz="3600" b="0" baseline="0">
                <a:solidFill>
                  <a:schemeClr val="accent2"/>
                </a:solidFill>
                <a:latin typeface="+mj-lt"/>
                <a:cs typeface="Arial" pitchFamily="34" charset="0"/>
              </a:defRPr>
            </a:lvl1pPr>
          </a:lstStyle>
          <a:p>
            <a:pPr lvl="0"/>
            <a:r>
              <a:rPr lang="en-US" altLang="ko-KR"/>
              <a:t>SECTION BREAK</a:t>
            </a:r>
          </a:p>
        </p:txBody>
      </p:sp>
      <p:sp>
        <p:nvSpPr>
          <p:cNvPr id="11" name="Text Placeholder 9"/>
          <p:cNvSpPr>
            <a:spLocks noGrp="1"/>
          </p:cNvSpPr>
          <p:nvPr>
            <p:ph type="body" sz="quarter" idx="11" hasCustomPrompt="1"/>
          </p:nvPr>
        </p:nvSpPr>
        <p:spPr>
          <a:xfrm>
            <a:off x="4860032" y="2859782"/>
            <a:ext cx="3168352" cy="504056"/>
          </a:xfrm>
          <a:prstGeom prst="rect">
            <a:avLst/>
          </a:prstGeom>
        </p:spPr>
        <p:txBody>
          <a:bodyPr anchor="ctr"/>
          <a:lstStyle>
            <a:lvl1pPr marL="0" indent="0" algn="ctr">
              <a:lnSpc>
                <a:spcPct val="100000"/>
              </a:lnSpc>
              <a:buNone/>
              <a:defRPr sz="1400" b="0" baseline="0">
                <a:solidFill>
                  <a:schemeClr val="accent2"/>
                </a:solidFill>
                <a:latin typeface="+mn-lt"/>
                <a:cs typeface="Arial" pitchFamily="34" charset="0"/>
              </a:defRPr>
            </a:lvl1pPr>
          </a:lstStyle>
          <a:p>
            <a:pPr lvl="0"/>
            <a:r>
              <a:rPr lang="en-US" altLang="ko-KR"/>
              <a:t>Insert the title</a:t>
            </a:r>
          </a:p>
          <a:p>
            <a:pPr lvl="0"/>
            <a:r>
              <a:rPr lang="en-US" altLang="ko-KR"/>
              <a:t>of your subtitle Here</a:t>
            </a:r>
          </a:p>
        </p:txBody>
      </p:sp>
    </p:spTree>
    <p:extLst>
      <p:ext uri="{BB962C8B-B14F-4D97-AF65-F5344CB8AC3E}">
        <p14:creationId xmlns:p14="http://schemas.microsoft.com/office/powerpoint/2010/main" val="17382354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End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3363838"/>
            <a:ext cx="9144000" cy="1440160"/>
          </a:xfrm>
          <a:prstGeom prst="rect">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3587482"/>
            <a:ext cx="9144000" cy="576063"/>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dirty="0"/>
              <a:t>Thank you</a:t>
            </a:r>
          </a:p>
        </p:txBody>
      </p:sp>
      <p:sp>
        <p:nvSpPr>
          <p:cNvPr id="11" name="Text Placeholder 9"/>
          <p:cNvSpPr>
            <a:spLocks noGrp="1"/>
          </p:cNvSpPr>
          <p:nvPr>
            <p:ph type="body" sz="quarter" idx="11" hasCustomPrompt="1"/>
          </p:nvPr>
        </p:nvSpPr>
        <p:spPr>
          <a:xfrm>
            <a:off x="-148" y="4235554"/>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dirty="0"/>
              <a:t>Insert the title of your subtitle Here</a:t>
            </a:r>
          </a:p>
        </p:txBody>
      </p:sp>
    </p:spTree>
    <p:extLst>
      <p:ext uri="{BB962C8B-B14F-4D97-AF65-F5344CB8AC3E}">
        <p14:creationId xmlns:p14="http://schemas.microsoft.com/office/powerpoint/2010/main" val="4199131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Layout">
    <p:bg>
      <p:bgPr>
        <a:solidFill>
          <a:srgbClr val="444342"/>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0" y="4059"/>
            <a:ext cx="3856106" cy="5135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57120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323528" y="153958"/>
            <a:ext cx="6408712" cy="576064"/>
          </a:xfrm>
          <a:prstGeom prst="rect">
            <a:avLst/>
          </a:prstGeom>
        </p:spPr>
        <p:txBody>
          <a:bodyPr anchor="ctr"/>
          <a:lstStyle>
            <a:lvl1pPr marL="0" indent="0" algn="l">
              <a:buNone/>
              <a:defRPr sz="3600" b="0" baseline="0">
                <a:solidFill>
                  <a:schemeClr val="accent2"/>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312904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1979712" y="153958"/>
            <a:ext cx="6984776" cy="576064"/>
          </a:xfrm>
          <a:prstGeom prst="rect">
            <a:avLst/>
          </a:prstGeom>
        </p:spPr>
        <p:txBody>
          <a:bodyPr anchor="ctr"/>
          <a:lstStyle>
            <a:lvl1pPr marL="0" indent="0" algn="l">
              <a:buNone/>
              <a:defRPr sz="3600" b="0" baseline="0">
                <a:solidFill>
                  <a:schemeClr val="accent2"/>
                </a:solidFill>
                <a:latin typeface="+mj-lt"/>
                <a:cs typeface="Arial" pitchFamily="34" charset="0"/>
              </a:defRPr>
            </a:lvl1pPr>
          </a:lstStyle>
          <a:p>
            <a:pPr lvl="0"/>
            <a:r>
              <a:rPr lang="en-US" altLang="ko-KR"/>
              <a:t>BASIC LAYOUT</a:t>
            </a:r>
          </a:p>
        </p:txBody>
      </p:sp>
    </p:spTree>
    <p:extLst>
      <p:ext uri="{BB962C8B-B14F-4D97-AF65-F5344CB8AC3E}">
        <p14:creationId xmlns:p14="http://schemas.microsoft.com/office/powerpoint/2010/main" val="2602921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Basic Layout">
    <p:bg>
      <p:bgPr>
        <a:solidFill>
          <a:schemeClr val="accent1"/>
        </a:solidFill>
        <a:effectLst/>
      </p:bgPr>
    </p:bg>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a:t>Insert the title of your subtitle Here</a:t>
            </a:r>
          </a:p>
        </p:txBody>
      </p:sp>
    </p:spTree>
    <p:extLst>
      <p:ext uri="{BB962C8B-B14F-4D97-AF65-F5344CB8AC3E}">
        <p14:creationId xmlns:p14="http://schemas.microsoft.com/office/powerpoint/2010/main" val="1503418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a:t>Insert the title of your subtitle Here</a:t>
            </a:r>
          </a:p>
        </p:txBody>
      </p:sp>
    </p:spTree>
    <p:extLst>
      <p:ext uri="{BB962C8B-B14F-4D97-AF65-F5344CB8AC3E}">
        <p14:creationId xmlns:p14="http://schemas.microsoft.com/office/powerpoint/2010/main" val="22820589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accent1">
              <a:alpha val="8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accent2"/>
                </a:solidFill>
                <a:latin typeface="+mj-lt"/>
                <a:cs typeface="Arial" pitchFamily="34" charset="0"/>
              </a:defRPr>
            </a:lvl1pPr>
          </a:lstStyle>
          <a:p>
            <a:pPr lvl="0"/>
            <a:r>
              <a:rPr lang="en-US" altLang="ko-KR"/>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accent2"/>
                </a:solidFill>
                <a:latin typeface="+mn-lt"/>
                <a:cs typeface="Arial" pitchFamily="34" charset="0"/>
              </a:defRPr>
            </a:lvl1pPr>
          </a:lstStyle>
          <a:p>
            <a:pPr lvl="0"/>
            <a:r>
              <a:rPr lang="en-US" altLang="ko-KR"/>
              <a:t>Insert the title of your subtitle Here</a:t>
            </a:r>
          </a:p>
        </p:txBody>
      </p:sp>
    </p:spTree>
    <p:extLst>
      <p:ext uri="{BB962C8B-B14F-4D97-AF65-F5344CB8AC3E}">
        <p14:creationId xmlns:p14="http://schemas.microsoft.com/office/powerpoint/2010/main" val="20376475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Basic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solidFill>
            <a:schemeClr val="accent2">
              <a:alpha val="8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 Placeholder 9"/>
          <p:cNvSpPr>
            <a:spLocks noGrp="1"/>
          </p:cNvSpPr>
          <p:nvPr>
            <p:ph type="body" sz="quarter" idx="10" hasCustomPrompt="1"/>
          </p:nvPr>
        </p:nvSpPr>
        <p:spPr>
          <a:xfrm>
            <a:off x="0" y="153958"/>
            <a:ext cx="9144000" cy="576064"/>
          </a:xfrm>
          <a:prstGeom prst="rect">
            <a:avLst/>
          </a:prstGeom>
        </p:spPr>
        <p:txBody>
          <a:bodyPr anchor="ctr"/>
          <a:lstStyle>
            <a:lvl1pPr marL="0" indent="0" algn="ctr">
              <a:buNone/>
              <a:defRPr sz="3600" b="0" baseline="0">
                <a:solidFill>
                  <a:schemeClr val="tx1">
                    <a:lumMod val="75000"/>
                    <a:lumOff val="25000"/>
                  </a:schemeClr>
                </a:solidFill>
                <a:latin typeface="+mn-lt"/>
                <a:cs typeface="Arial" pitchFamily="34" charset="0"/>
              </a:defRPr>
            </a:lvl1pPr>
          </a:lstStyle>
          <a:p>
            <a:pPr lvl="0"/>
            <a:r>
              <a:rPr lang="en-US" altLang="ko-KR"/>
              <a:t>BASIC LAYOUT</a:t>
            </a:r>
          </a:p>
        </p:txBody>
      </p:sp>
      <p:sp>
        <p:nvSpPr>
          <p:cNvPr id="3" name="Text Placeholder 9"/>
          <p:cNvSpPr>
            <a:spLocks noGrp="1"/>
          </p:cNvSpPr>
          <p:nvPr>
            <p:ph type="body" sz="quarter" idx="11" hasCustomPrompt="1"/>
          </p:nvPr>
        </p:nvSpPr>
        <p:spPr>
          <a:xfrm>
            <a:off x="0" y="699542"/>
            <a:ext cx="9144000" cy="288032"/>
          </a:xfrm>
          <a:prstGeom prst="rect">
            <a:avLst/>
          </a:prstGeom>
        </p:spPr>
        <p:txBody>
          <a:bodyPr anchor="ctr"/>
          <a:lstStyle>
            <a:lvl1pPr marL="0" indent="0" algn="ctr">
              <a:buNone/>
              <a:defRPr sz="1400" b="0" baseline="0">
                <a:solidFill>
                  <a:schemeClr val="tx1">
                    <a:lumMod val="75000"/>
                    <a:lumOff val="25000"/>
                  </a:schemeClr>
                </a:solidFill>
                <a:latin typeface="+mn-lt"/>
                <a:cs typeface="Arial" pitchFamily="34" charset="0"/>
              </a:defRPr>
            </a:lvl1pPr>
          </a:lstStyle>
          <a:p>
            <a:pPr lvl="0"/>
            <a:r>
              <a:rPr lang="en-US" altLang="ko-KR"/>
              <a:t>Insert the title of your subtitle Here</a:t>
            </a:r>
          </a:p>
        </p:txBody>
      </p:sp>
    </p:spTree>
    <p:extLst>
      <p:ext uri="{BB962C8B-B14F-4D97-AF65-F5344CB8AC3E}">
        <p14:creationId xmlns:p14="http://schemas.microsoft.com/office/powerpoint/2010/main" val="32383642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theme" Target="../theme/theme2.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6683050"/>
      </p:ext>
    </p:extLst>
  </p:cSld>
  <p:clrMap bg1="lt1" tx1="dk1" bg2="lt2" tx2="dk2" accent1="accent1" accent2="accent2" accent3="accent3" accent4="accent4" accent5="accent5" accent6="accent6" hlink="hlink" folHlink="folHlink"/>
  <p:sldLayoutIdLst>
    <p:sldLayoutId id="2147483649" r:id="rId1"/>
    <p:sldLayoutId id="2147483650" r:id="rId2"/>
  </p:sldLayoutIdLst>
  <p:hf hd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7555548"/>
      </p:ext>
    </p:extLst>
  </p:cSld>
  <p:clrMap bg1="lt1" tx1="dk1" bg2="lt2" tx2="dk2" accent1="accent1" accent2="accent2" accent3="accent3" accent4="accent4" accent5="accent5" accent6="accent6" hlink="hlink" folHlink="folHlink"/>
  <p:sldLayoutIdLst>
    <p:sldLayoutId id="2147483659" r:id="rId1"/>
    <p:sldLayoutId id="2147483652" r:id="rId2"/>
    <p:sldLayoutId id="2147483660" r:id="rId3"/>
    <p:sldLayoutId id="2147483661" r:id="rId4"/>
    <p:sldLayoutId id="2147483662" r:id="rId5"/>
    <p:sldLayoutId id="2147483663" r:id="rId6"/>
    <p:sldLayoutId id="2147483664" r:id="rId7"/>
    <p:sldLayoutId id="2147483672" r:id="rId8"/>
    <p:sldLayoutId id="2147483676" r:id="rId9"/>
    <p:sldLayoutId id="2147483655" r:id="rId10"/>
    <p:sldLayoutId id="2147483665" r:id="rId11"/>
    <p:sldLayoutId id="2147483666" r:id="rId12"/>
    <p:sldLayoutId id="2147483667" r:id="rId13"/>
    <p:sldLayoutId id="2147483668" r:id="rId14"/>
    <p:sldLayoutId id="2147483670" r:id="rId15"/>
    <p:sldLayoutId id="2147483671" r:id="rId16"/>
    <p:sldLayoutId id="2147483669" r:id="rId17"/>
    <p:sldLayoutId id="2147483675" r:id="rId18"/>
    <p:sldLayoutId id="2147483677" r:id="rId19"/>
    <p:sldLayoutId id="2147483656" r:id="rId20"/>
  </p:sldLayoutIdLst>
  <p:hf hd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54710703"/>
      </p:ext>
    </p:extLst>
  </p:cSld>
  <p:clrMap bg1="lt1" tx1="dk1" bg2="lt2" tx2="dk2" accent1="accent1" accent2="accent2" accent3="accent3" accent4="accent4" accent5="accent5" accent6="accent6" hlink="hlink" folHlink="folHlink"/>
  <p:sldLayoutIdLst>
    <p:sldLayoutId id="2147483654" r:id="rId1"/>
    <p:sldLayoutId id="2147483678" r:id="rId2"/>
  </p:sldLayoutIdLst>
  <p:hf hdr="0" dt="0"/>
  <p:txStyles>
    <p:titleStyle>
      <a:lvl1pPr algn="ctr" defTabSz="914400" rtl="0" eaLnBrk="1" latinLnBrk="1"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2534737" y="1817666"/>
            <a:ext cx="4406016" cy="1162912"/>
          </a:xfrm>
        </p:spPr>
        <p:txBody>
          <a:bodyPr lIns="91440" tIns="45720" rIns="91440" bIns="45720" anchor="ctr"/>
          <a:lstStyle/>
          <a:p>
            <a:r>
              <a:rPr lang="en-US" altLang="ko-KR">
                <a:ea typeface="맑은 고딕"/>
                <a:cs typeface="Arial"/>
              </a:rPr>
              <a:t>CAESAR CIPHER</a:t>
            </a:r>
            <a:endParaRPr lang="en-US" altLang="ko-KR">
              <a:ea typeface="맑은 고딕"/>
            </a:endParaRPr>
          </a:p>
        </p:txBody>
      </p:sp>
      <p:sp>
        <p:nvSpPr>
          <p:cNvPr id="4" name="Text Placeholder 3"/>
          <p:cNvSpPr>
            <a:spLocks noGrp="1"/>
          </p:cNvSpPr>
          <p:nvPr>
            <p:ph type="body" sz="quarter" idx="11"/>
          </p:nvPr>
        </p:nvSpPr>
        <p:spPr>
          <a:xfrm>
            <a:off x="5100947" y="4080444"/>
            <a:ext cx="3888432" cy="504056"/>
          </a:xfrm>
        </p:spPr>
        <p:txBody>
          <a:bodyPr lIns="91440" tIns="45720" rIns="91440" bIns="45720" anchor="ctr"/>
          <a:lstStyle/>
          <a:p>
            <a:pPr algn="l">
              <a:spcBef>
                <a:spcPts val="0"/>
              </a:spcBef>
              <a:defRPr/>
            </a:pPr>
            <a:r>
              <a:rPr lang="en-US" altLang="ko-KR" sz="1800" b="1">
                <a:solidFill>
                  <a:srgbClr val="FFC000"/>
                </a:solidFill>
                <a:cs typeface="Arial"/>
              </a:rPr>
              <a:t>Sinh </a:t>
            </a:r>
            <a:r>
              <a:rPr lang="en-US" altLang="ko-KR" sz="1800" b="1" err="1">
                <a:solidFill>
                  <a:srgbClr val="FFC000"/>
                </a:solidFill>
                <a:cs typeface="Arial"/>
              </a:rPr>
              <a:t>viên</a:t>
            </a:r>
            <a:r>
              <a:rPr lang="en-US" altLang="ko-KR" sz="1800" b="1">
                <a:solidFill>
                  <a:srgbClr val="FFC000"/>
                </a:solidFill>
                <a:cs typeface="Arial"/>
              </a:rPr>
              <a:t>:    Cao Thị Thùy Linh</a:t>
            </a:r>
            <a:endParaRPr lang="en-US" sz="1800">
              <a:solidFill>
                <a:srgbClr val="FFC000"/>
              </a:solidFill>
              <a:cs typeface="Arial"/>
            </a:endParaRPr>
          </a:p>
          <a:p>
            <a:pPr algn="l">
              <a:spcBef>
                <a:spcPts val="0"/>
              </a:spcBef>
              <a:defRPr/>
            </a:pPr>
            <a:r>
              <a:rPr lang="en-US" altLang="ko-KR" sz="1800" b="1">
                <a:solidFill>
                  <a:srgbClr val="FFC000"/>
                </a:solidFill>
                <a:cs typeface="Arial"/>
              </a:rPr>
              <a:t>                     </a:t>
            </a:r>
            <a:r>
              <a:rPr lang="en-US" altLang="ko-KR" sz="1800" b="1" err="1">
                <a:solidFill>
                  <a:srgbClr val="FFC000"/>
                </a:solidFill>
                <a:cs typeface="Arial"/>
              </a:rPr>
              <a:t>Hồ</a:t>
            </a:r>
            <a:r>
              <a:rPr lang="en-US" altLang="ko-KR" sz="1800" b="1">
                <a:solidFill>
                  <a:srgbClr val="FFC000"/>
                </a:solidFill>
                <a:cs typeface="Arial"/>
              </a:rPr>
              <a:t> </a:t>
            </a:r>
            <a:r>
              <a:rPr lang="en-US" altLang="ko-KR" sz="1800" b="1" err="1">
                <a:solidFill>
                  <a:srgbClr val="FFC000"/>
                </a:solidFill>
                <a:cs typeface="Arial"/>
              </a:rPr>
              <a:t>Sỹ</a:t>
            </a:r>
            <a:r>
              <a:rPr lang="en-US" altLang="ko-KR" sz="1800" b="1">
                <a:solidFill>
                  <a:srgbClr val="FFC000"/>
                </a:solidFill>
                <a:cs typeface="Arial"/>
              </a:rPr>
              <a:t> Phi</a:t>
            </a:r>
          </a:p>
          <a:p>
            <a:pPr algn="l">
              <a:spcBef>
                <a:spcPts val="0"/>
              </a:spcBef>
              <a:defRPr/>
            </a:pPr>
            <a:r>
              <a:rPr lang="en-US" altLang="ko-KR" sz="1800" b="1">
                <a:solidFill>
                  <a:srgbClr val="FFC000"/>
                </a:solidFill>
                <a:cs typeface="Arial"/>
              </a:rPr>
              <a:t>                     Trương Việt Hoàng</a:t>
            </a:r>
          </a:p>
        </p:txBody>
      </p:sp>
      <p:sp>
        <p:nvSpPr>
          <p:cNvPr id="8" name="Text Placeholder 3">
            <a:extLst>
              <a:ext uri="{FF2B5EF4-FFF2-40B4-BE49-F238E27FC236}">
                <a16:creationId xmlns:a16="http://schemas.microsoft.com/office/drawing/2014/main" id="{E7A32AE2-2866-427D-A980-EF67079EF960}"/>
              </a:ext>
            </a:extLst>
          </p:cNvPr>
          <p:cNvSpPr txBox="1">
            <a:spLocks/>
          </p:cNvSpPr>
          <p:nvPr/>
        </p:nvSpPr>
        <p:spPr>
          <a:xfrm>
            <a:off x="5123951" y="3219241"/>
            <a:ext cx="3888432" cy="504056"/>
          </a:xfrm>
          <a:prstGeom prst="rect">
            <a:avLst/>
          </a:prstGeom>
        </p:spPr>
        <p:txBody>
          <a:bodyPr lIns="91440" tIns="45720" rIns="91440" bIns="45720" anchor="ctr"/>
          <a:lstStyle>
            <a:lvl1pPr marL="0" indent="0" algn="r" defTabSz="914400" rtl="0" eaLnBrk="1" latinLnBrk="1" hangingPunct="1">
              <a:lnSpc>
                <a:spcPct val="100000"/>
              </a:lnSpc>
              <a:spcBef>
                <a:spcPct val="20000"/>
              </a:spcBef>
              <a:buFont typeface="Arial" pitchFamily="34" charset="0"/>
              <a:buNone/>
              <a:defRPr sz="1200" b="0" kern="1200" baseline="0">
                <a:solidFill>
                  <a:schemeClr val="accent2"/>
                </a:solidFill>
                <a:latin typeface="+mn-lt"/>
                <a:ea typeface="+mn-ea"/>
                <a:cs typeface="Arial" pitchFamily="34" charset="0"/>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algn="l">
              <a:spcBef>
                <a:spcPts val="0"/>
              </a:spcBef>
              <a:defRPr/>
            </a:pPr>
            <a:r>
              <a:rPr lang="en-US" altLang="ko-KR" sz="1800" b="1">
                <a:cs typeface="Arial"/>
              </a:rPr>
              <a:t>Giảng </a:t>
            </a:r>
            <a:r>
              <a:rPr lang="en-US" altLang="ko-KR" sz="1800" b="1" err="1">
                <a:cs typeface="Arial"/>
              </a:rPr>
              <a:t>viên</a:t>
            </a:r>
            <a:r>
              <a:rPr lang="en-US" altLang="ko-KR" sz="1800" b="1">
                <a:cs typeface="Arial"/>
              </a:rPr>
              <a:t>: Triệu Văn Vũ Quân</a:t>
            </a:r>
            <a:endParaRPr lang="en-US" altLang="ko-KR" sz="1800" b="1" err="1"/>
          </a:p>
        </p:txBody>
      </p:sp>
      <p:pic>
        <p:nvPicPr>
          <p:cNvPr id="2" name="Picture 4" descr="Logo&#10;&#10;Description automatically generated">
            <a:extLst>
              <a:ext uri="{FF2B5EF4-FFF2-40B4-BE49-F238E27FC236}">
                <a16:creationId xmlns:a16="http://schemas.microsoft.com/office/drawing/2014/main" id="{67A33283-38AB-4321-871E-45889690CAAE}"/>
              </a:ext>
            </a:extLst>
          </p:cNvPr>
          <p:cNvPicPr>
            <a:picLocks noChangeAspect="1"/>
          </p:cNvPicPr>
          <p:nvPr/>
        </p:nvPicPr>
        <p:blipFill>
          <a:blip r:embed="rId2"/>
          <a:stretch>
            <a:fillRect/>
          </a:stretch>
        </p:blipFill>
        <p:spPr>
          <a:xfrm>
            <a:off x="7503993" y="127779"/>
            <a:ext cx="1339071" cy="1329546"/>
          </a:xfrm>
          <a:prstGeom prst="rect">
            <a:avLst/>
          </a:prstGeom>
        </p:spPr>
      </p:pic>
      <p:sp>
        <p:nvSpPr>
          <p:cNvPr id="6" name="Google Shape;164;p30">
            <a:extLst>
              <a:ext uri="{FF2B5EF4-FFF2-40B4-BE49-F238E27FC236}">
                <a16:creationId xmlns:a16="http://schemas.microsoft.com/office/drawing/2014/main" id="{C95328E4-7139-4021-9D87-6F3FA1CA8213}"/>
              </a:ext>
            </a:extLst>
          </p:cNvPr>
          <p:cNvSpPr txBox="1"/>
          <p:nvPr/>
        </p:nvSpPr>
        <p:spPr>
          <a:xfrm>
            <a:off x="-250828" y="189885"/>
            <a:ext cx="9976151" cy="918589"/>
          </a:xfrm>
          <a:prstGeom prst="rect">
            <a:avLst/>
          </a:prstGeom>
          <a:noFill/>
          <a:ln>
            <a:noFill/>
          </a:ln>
        </p:spPr>
        <p:txBody>
          <a:bodyPr spcFirstLastPara="1" wrap="square" lIns="121900" tIns="121900" rIns="121900" bIns="12190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lang="en-AU" sz="2600">
                <a:solidFill>
                  <a:schemeClr val="bg2"/>
                </a:solidFill>
                <a:cs typeface="Times New Roman"/>
              </a:rPr>
              <a:t>BAN CƠ YẾU CHÍNH PHỦ</a:t>
            </a:r>
            <a:endParaRPr lang="en-US" sz="2600">
              <a:solidFill>
                <a:schemeClr val="bg2"/>
              </a:solidFill>
              <a:cs typeface="Times New Roman"/>
            </a:endParaRPr>
          </a:p>
          <a:p>
            <a:pPr algn="ctr">
              <a:defRPr/>
            </a:pPr>
            <a:r>
              <a:rPr lang="en-US" sz="2600" b="1">
                <a:solidFill>
                  <a:schemeClr val="bg2"/>
                </a:solidFill>
                <a:cs typeface="Times New Roman"/>
              </a:rPr>
              <a:t>HỌC VIỆN KỸ THUẬT MẬT MÃ</a:t>
            </a:r>
          </a:p>
          <a:p>
            <a:pPr algn="ctr"/>
            <a:endParaRPr lang="en-GB" sz="5867" b="1">
              <a:solidFill>
                <a:schemeClr val="accent5">
                  <a:lumMod val="20000"/>
                  <a:lumOff val="80000"/>
                </a:schemeClr>
              </a:solidFill>
              <a:latin typeface="Trebuchet MS"/>
              <a:ea typeface="Trebuchet MS"/>
              <a:cs typeface="Trebuchet MS"/>
              <a:sym typeface="Trebuchet MS"/>
            </a:endParaRPr>
          </a:p>
        </p:txBody>
      </p:sp>
      <p:sp>
        <p:nvSpPr>
          <p:cNvPr id="7" name="Rectangle 6">
            <a:extLst>
              <a:ext uri="{FF2B5EF4-FFF2-40B4-BE49-F238E27FC236}">
                <a16:creationId xmlns:a16="http://schemas.microsoft.com/office/drawing/2014/main" id="{0FA1AC29-1B1B-4629-B6D7-85B903BADABD}"/>
              </a:ext>
            </a:extLst>
          </p:cNvPr>
          <p:cNvSpPr/>
          <p:nvPr/>
        </p:nvSpPr>
        <p:spPr>
          <a:xfrm>
            <a:off x="2618011" y="1192531"/>
            <a:ext cx="4238661" cy="523220"/>
          </a:xfrm>
          <a:prstGeom prst="rect">
            <a:avLst/>
          </a:prstGeom>
        </p:spPr>
        <p:txBody>
          <a:bodyPr wrap="none" lIns="91440" tIns="45720" rIns="91440" bIns="4572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Bef>
                <a:spcPct val="20000"/>
              </a:spcBef>
              <a:buClr>
                <a:schemeClr val="accent1"/>
              </a:buClr>
              <a:buSzPct val="85000"/>
              <a:defRPr/>
            </a:pPr>
            <a:r>
              <a:rPr lang="en-US" altLang="en-US" sz="2800" b="1">
                <a:solidFill>
                  <a:schemeClr val="accent4">
                    <a:lumMod val="40000"/>
                    <a:lumOff val="60000"/>
                  </a:schemeClr>
                </a:solidFill>
                <a:latin typeface="Arial"/>
                <a:cs typeface="Arial"/>
              </a:rPr>
              <a:t>Báo </a:t>
            </a:r>
            <a:r>
              <a:rPr lang="en-US" altLang="en-US" sz="2800" b="1" err="1">
                <a:solidFill>
                  <a:schemeClr val="accent4">
                    <a:lumMod val="40000"/>
                    <a:lumOff val="60000"/>
                  </a:schemeClr>
                </a:solidFill>
                <a:latin typeface="Arial"/>
                <a:cs typeface="Arial"/>
              </a:rPr>
              <a:t>cáo</a:t>
            </a:r>
            <a:r>
              <a:rPr lang="en-US" altLang="en-US" sz="2800" b="1">
                <a:solidFill>
                  <a:schemeClr val="accent4">
                    <a:lumMod val="40000"/>
                    <a:lumOff val="60000"/>
                  </a:schemeClr>
                </a:solidFill>
                <a:latin typeface="Arial"/>
                <a:cs typeface="Arial"/>
              </a:rPr>
              <a:t> </a:t>
            </a:r>
            <a:r>
              <a:rPr lang="en-US" altLang="en-US" sz="2800" b="1" err="1">
                <a:solidFill>
                  <a:schemeClr val="accent4">
                    <a:lumMod val="40000"/>
                    <a:lumOff val="60000"/>
                  </a:schemeClr>
                </a:solidFill>
                <a:latin typeface="Arial"/>
                <a:cs typeface="Arial"/>
              </a:rPr>
              <a:t>lập</a:t>
            </a:r>
            <a:r>
              <a:rPr lang="en-US" altLang="en-US" sz="2800" b="1">
                <a:solidFill>
                  <a:schemeClr val="accent4">
                    <a:lumMod val="40000"/>
                    <a:lumOff val="60000"/>
                  </a:schemeClr>
                </a:solidFill>
                <a:latin typeface="Arial"/>
                <a:cs typeface="Arial"/>
              </a:rPr>
              <a:t> </a:t>
            </a:r>
            <a:r>
              <a:rPr lang="en-US" altLang="en-US" sz="2800" b="1" err="1">
                <a:solidFill>
                  <a:schemeClr val="accent4">
                    <a:lumMod val="40000"/>
                    <a:lumOff val="60000"/>
                  </a:schemeClr>
                </a:solidFill>
                <a:latin typeface="Arial"/>
                <a:cs typeface="Arial"/>
              </a:rPr>
              <a:t>trình</a:t>
            </a:r>
            <a:r>
              <a:rPr lang="en-US" altLang="en-US" sz="2800" b="1">
                <a:solidFill>
                  <a:schemeClr val="accent4">
                    <a:lumMod val="40000"/>
                    <a:lumOff val="60000"/>
                  </a:schemeClr>
                </a:solidFill>
                <a:latin typeface="Arial"/>
                <a:cs typeface="Arial"/>
              </a:rPr>
              <a:t> Driver</a:t>
            </a:r>
            <a:endParaRPr lang="en-US" altLang="en-US" sz="2800" b="1">
              <a:solidFill>
                <a:schemeClr val="accent4">
                  <a:lumMod val="40000"/>
                  <a:lumOff val="6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718413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22806" y="859632"/>
            <a:ext cx="3793766" cy="3466639"/>
          </a:xfrm>
        </p:spPr>
        <p:txBody>
          <a:bodyPr lIns="91440" tIns="45720" rIns="91440" bIns="45720" anchor="ctr"/>
          <a:lstStyle/>
          <a:p>
            <a:r>
              <a:rPr lang="en-US" sz="3200" b="1">
                <a:ea typeface="Arial Unicode MS"/>
                <a:cs typeface="+mj-lt"/>
              </a:rPr>
              <a:t>QUY TRÌNH</a:t>
            </a:r>
            <a:endParaRPr lang="en-US" sz="3200">
              <a:ea typeface="Arial Unicode MS"/>
            </a:endParaRPr>
          </a:p>
          <a:p>
            <a:r>
              <a:rPr lang="en-US" sz="3200" b="1">
                <a:ea typeface="Arial Unicode MS"/>
                <a:cs typeface="+mj-lt"/>
              </a:rPr>
              <a:t>VIẾT CHARACTER</a:t>
            </a:r>
            <a:endParaRPr lang="en-US" sz="3200">
              <a:ea typeface="Arial Unicode MS"/>
            </a:endParaRPr>
          </a:p>
          <a:p>
            <a:r>
              <a:rPr lang="en-US" sz="3200" b="1">
                <a:cs typeface="Arial"/>
              </a:rPr>
              <a:t>DEVICE DRIVER</a:t>
            </a:r>
            <a:endParaRPr lang="en-US" sz="3200"/>
          </a:p>
        </p:txBody>
      </p:sp>
    </p:spTree>
    <p:extLst>
      <p:ext uri="{BB962C8B-B14F-4D97-AF65-F5344CB8AC3E}">
        <p14:creationId xmlns:p14="http://schemas.microsoft.com/office/powerpoint/2010/main" val="38734403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ình Bầu dục 2">
            <a:extLst>
              <a:ext uri="{FF2B5EF4-FFF2-40B4-BE49-F238E27FC236}">
                <a16:creationId xmlns:a16="http://schemas.microsoft.com/office/drawing/2014/main" id="{F7B6DF8F-9CA7-42F0-A197-A7E28A1595DC}"/>
              </a:ext>
            </a:extLst>
          </p:cNvPr>
          <p:cNvSpPr/>
          <p:nvPr/>
        </p:nvSpPr>
        <p:spPr>
          <a:xfrm>
            <a:off x="356489" y="77200"/>
            <a:ext cx="796159" cy="7567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2.1</a:t>
            </a:r>
            <a:endParaRPr lang="vi-VN" b="1" dirty="0">
              <a:solidFill>
                <a:schemeClr val="bg1"/>
              </a:solidFill>
              <a:cs typeface="Arial"/>
            </a:endParaRPr>
          </a:p>
        </p:txBody>
      </p:sp>
      <p:sp>
        <p:nvSpPr>
          <p:cNvPr id="5" name="Hình chữ nhật 8">
            <a:extLst>
              <a:ext uri="{FF2B5EF4-FFF2-40B4-BE49-F238E27FC236}">
                <a16:creationId xmlns:a16="http://schemas.microsoft.com/office/drawing/2014/main" id="{3A989717-9CF0-44FB-A4BB-DF92AFF72A2B}"/>
              </a:ext>
            </a:extLst>
          </p:cNvPr>
          <p:cNvSpPr/>
          <p:nvPr/>
        </p:nvSpPr>
        <p:spPr>
          <a:xfrm>
            <a:off x="1386174" y="131394"/>
            <a:ext cx="4174654" cy="658212"/>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vi-VN" b="1" dirty="0"/>
              <a:t>Quy trình thao tác Character driver</a:t>
            </a:r>
            <a:endParaRPr lang="vi-VN" dirty="0">
              <a:solidFill>
                <a:schemeClr val="tx1"/>
              </a:solidFill>
            </a:endParaRPr>
          </a:p>
        </p:txBody>
      </p:sp>
      <p:sp>
        <p:nvSpPr>
          <p:cNvPr id="8" name="Rectangle 7">
            <a:extLst>
              <a:ext uri="{FF2B5EF4-FFF2-40B4-BE49-F238E27FC236}">
                <a16:creationId xmlns:a16="http://schemas.microsoft.com/office/drawing/2014/main" id="{8F62F02C-7600-4EA6-A2A6-677BCB4107B0}"/>
              </a:ext>
            </a:extLst>
          </p:cNvPr>
          <p:cNvSpPr/>
          <p:nvPr/>
        </p:nvSpPr>
        <p:spPr>
          <a:xfrm>
            <a:off x="531628" y="1138933"/>
            <a:ext cx="8091377" cy="3693319"/>
          </a:xfrm>
          <a:prstGeom prst="rect">
            <a:avLst/>
          </a:prstGeom>
        </p:spPr>
        <p:txBody>
          <a:bodyPr wrap="square" anchor="ctr">
            <a:spAutoFit/>
          </a:bodyPr>
          <a:lstStyle/>
          <a:p>
            <a:pPr algn="just" fontAlgn="base"/>
            <a:r>
              <a:rPr lang="vi-VN" dirty="0">
                <a:solidFill>
                  <a:srgbClr val="FFC000"/>
                </a:solidFill>
                <a:latin typeface="Times New Roman" panose="02020603050405020304" pitchFamily="18" charset="0"/>
                <a:cs typeface="Times New Roman" panose="02020603050405020304" pitchFamily="18" charset="0"/>
              </a:rPr>
              <a:t>Hoạt động: ​</a:t>
            </a:r>
          </a:p>
          <a:p>
            <a:pPr marL="342900" indent="-342900" algn="just" fontAlgn="base">
              <a:buFont typeface="+mj-lt"/>
              <a:buAutoNum type="arabicPeriod"/>
            </a:pPr>
            <a:r>
              <a:rPr lang="vi-VN" dirty="0">
                <a:solidFill>
                  <a:srgbClr val="FFC000"/>
                </a:solidFill>
                <a:latin typeface="Times New Roman" panose="02020603050405020304" pitchFamily="18" charset="0"/>
                <a:cs typeface="Times New Roman" panose="02020603050405020304" pitchFamily="18" charset="0"/>
              </a:rPr>
              <a:t>Application (ứng dụng) đọc/ghi file thiết bị ​</a:t>
            </a:r>
          </a:p>
          <a:p>
            <a:pPr marL="742950" lvl="1" indent="-285750" algn="just" fontAlgn="base">
              <a:buFont typeface="Arial" panose="020B0604020202020204" pitchFamily="34" charset="0"/>
              <a:buChar char="•"/>
            </a:pPr>
            <a:r>
              <a:rPr lang="vi-VN" dirty="0">
                <a:solidFill>
                  <a:srgbClr val="FFC000"/>
                </a:solidFill>
                <a:latin typeface="Times New Roman" panose="02020603050405020304" pitchFamily="18" charset="0"/>
                <a:cs typeface="Times New Roman" panose="02020603050405020304" pitchFamily="18" charset="0"/>
              </a:rPr>
              <a:t>Tạo file thiết bị </a:t>
            </a:r>
            <a:endParaRPr lang="en-US" dirty="0">
              <a:solidFill>
                <a:srgbClr val="FFC000"/>
              </a:solidFill>
              <a:latin typeface="Times New Roman" panose="02020603050405020304" pitchFamily="18" charset="0"/>
              <a:cs typeface="Times New Roman" panose="02020603050405020304" pitchFamily="18" charset="0"/>
            </a:endParaRPr>
          </a:p>
          <a:p>
            <a:pPr marL="742950" lvl="1" indent="-285750" algn="just" fontAlgn="base">
              <a:buFont typeface="Arial" panose="020B0604020202020204" pitchFamily="34" charset="0"/>
              <a:buChar char="•"/>
            </a:pPr>
            <a:r>
              <a:rPr lang="vi-VN" dirty="0">
                <a:solidFill>
                  <a:srgbClr val="FFC000"/>
                </a:solidFill>
                <a:latin typeface="Times New Roman" panose="02020603050405020304" pitchFamily="18" charset="0"/>
                <a:cs typeface="Times New Roman" panose="02020603050405020304" pitchFamily="18" charset="0"/>
              </a:rPr>
              <a:t>Làm việc với file thiết bị thông qua system call: open,</a:t>
            </a:r>
            <a:r>
              <a:rPr lang="en-US" dirty="0">
                <a:solidFill>
                  <a:srgbClr val="FFC000"/>
                </a:solidFill>
                <a:latin typeface="Times New Roman" panose="02020603050405020304" pitchFamily="18" charset="0"/>
                <a:cs typeface="Times New Roman" panose="02020603050405020304" pitchFamily="18" charset="0"/>
              </a:rPr>
              <a:t> </a:t>
            </a:r>
            <a:r>
              <a:rPr lang="vi-VN" dirty="0">
                <a:solidFill>
                  <a:srgbClr val="FFC000"/>
                </a:solidFill>
                <a:latin typeface="Times New Roman" panose="02020603050405020304" pitchFamily="18" charset="0"/>
                <a:cs typeface="Times New Roman" panose="02020603050405020304" pitchFamily="18" charset="0"/>
              </a:rPr>
              <a:t>close, read, write, v.v. ​</a:t>
            </a:r>
          </a:p>
          <a:p>
            <a:pPr marL="342900" indent="-342900" algn="just" fontAlgn="base">
              <a:buFont typeface="+mj-lt"/>
              <a:buAutoNum type="arabicPeriod"/>
            </a:pPr>
            <a:r>
              <a:rPr lang="vi-VN" dirty="0">
                <a:solidFill>
                  <a:srgbClr val="FFC000"/>
                </a:solidFill>
                <a:latin typeface="Times New Roman" panose="02020603050405020304" pitchFamily="18" charset="0"/>
                <a:cs typeface="Times New Roman" panose="02020603050405020304" pitchFamily="18" charset="0"/>
              </a:rPr>
              <a:t>Character device file (CDF - File thiết bị): làm việc với driver thông qua các Entry point ​</a:t>
            </a:r>
          </a:p>
          <a:p>
            <a:pPr marL="742950" lvl="1" indent="-285750" algn="just" fontAlgn="base">
              <a:buFont typeface="Arial" panose="020B0604020202020204" pitchFamily="34" charset="0"/>
              <a:buChar char="•"/>
            </a:pPr>
            <a:r>
              <a:rPr lang="vi-VN" dirty="0">
                <a:solidFill>
                  <a:srgbClr val="FFC000"/>
                </a:solidFill>
                <a:latin typeface="Times New Roman" panose="02020603050405020304" pitchFamily="18" charset="0"/>
                <a:cs typeface="Times New Roman" panose="02020603050405020304" pitchFamily="18" charset="0"/>
              </a:rPr>
              <a:t>Entry point: là các thao tác driver đã đăng ký để làm việc với nhân hệ</a:t>
            </a:r>
            <a:r>
              <a:rPr lang="en-US" dirty="0">
                <a:solidFill>
                  <a:srgbClr val="FFC000"/>
                </a:solidFill>
                <a:latin typeface="Times New Roman" panose="02020603050405020304" pitchFamily="18" charset="0"/>
                <a:cs typeface="Times New Roman" panose="02020603050405020304" pitchFamily="18" charset="0"/>
              </a:rPr>
              <a:t> </a:t>
            </a:r>
            <a:r>
              <a:rPr lang="vi-VN" dirty="0">
                <a:solidFill>
                  <a:srgbClr val="FFC000"/>
                </a:solidFill>
                <a:latin typeface="Times New Roman" panose="02020603050405020304" pitchFamily="18" charset="0"/>
                <a:cs typeface="Times New Roman" panose="02020603050405020304" pitchFamily="18" charset="0"/>
              </a:rPr>
              <a:t>điều </a:t>
            </a:r>
            <a:endParaRPr lang="en-US" dirty="0">
              <a:solidFill>
                <a:srgbClr val="FFC000"/>
              </a:solidFill>
              <a:latin typeface="Times New Roman" panose="02020603050405020304" pitchFamily="18" charset="0"/>
              <a:cs typeface="Times New Roman" panose="02020603050405020304" pitchFamily="18" charset="0"/>
            </a:endParaRPr>
          </a:p>
          <a:p>
            <a:pPr lvl="1" algn="just" fontAlgn="base"/>
            <a:r>
              <a:rPr lang="vi-VN" dirty="0">
                <a:solidFill>
                  <a:srgbClr val="FFC000"/>
                </a:solidFill>
                <a:latin typeface="Times New Roman" panose="02020603050405020304" pitchFamily="18" charset="0"/>
                <a:cs typeface="Times New Roman" panose="02020603050405020304" pitchFamily="18" charset="0"/>
              </a:rPr>
              <a:t>hành ​</a:t>
            </a:r>
          </a:p>
          <a:p>
            <a:pPr marL="342900" indent="-342900" algn="just" fontAlgn="base">
              <a:buFont typeface="+mj-lt"/>
              <a:buAutoNum type="arabicPeriod"/>
            </a:pPr>
            <a:r>
              <a:rPr lang="vi-VN" dirty="0">
                <a:solidFill>
                  <a:srgbClr val="FFC000"/>
                </a:solidFill>
                <a:latin typeface="Times New Roman" panose="02020603050405020304" pitchFamily="18" charset="0"/>
                <a:cs typeface="Times New Roman" panose="02020603050405020304" pitchFamily="18" charset="0"/>
              </a:rPr>
              <a:t>Character device driver (Driver thiết bị) ​</a:t>
            </a:r>
          </a:p>
          <a:p>
            <a:pPr marL="742950" lvl="1" indent="-285750" algn="just" fontAlgn="base">
              <a:buFont typeface="Arial" panose="020B0604020202020204" pitchFamily="34" charset="0"/>
              <a:buChar char="•"/>
            </a:pPr>
            <a:r>
              <a:rPr lang="vi-VN" dirty="0">
                <a:solidFill>
                  <a:srgbClr val="FFC000"/>
                </a:solidFill>
                <a:latin typeface="Times New Roman" panose="02020603050405020304" pitchFamily="18" charset="0"/>
                <a:cs typeface="Times New Roman" panose="02020603050405020304" pitchFamily="18" charset="0"/>
              </a:rPr>
              <a:t>Các hàm mức thấp (device specific) của driver được Entry point yêu cầ</a:t>
            </a:r>
            <a:r>
              <a:rPr lang="en-US" dirty="0">
                <a:solidFill>
                  <a:srgbClr val="FFC000"/>
                </a:solidFill>
                <a:latin typeface="Times New Roman" panose="02020603050405020304" pitchFamily="18" charset="0"/>
                <a:cs typeface="Times New Roman" panose="02020603050405020304" pitchFamily="18" charset="0"/>
              </a:rPr>
              <a:t>u</a:t>
            </a:r>
            <a:r>
              <a:rPr lang="vi-VN" dirty="0">
                <a:solidFill>
                  <a:srgbClr val="FFC000"/>
                </a:solidFill>
                <a:latin typeface="Times New Roman" panose="02020603050405020304" pitchFamily="18" charset="0"/>
                <a:cs typeface="Times New Roman" panose="02020603050405020304" pitchFamily="18" charset="0"/>
              </a:rPr>
              <a:t>; và</a:t>
            </a:r>
            <a:endParaRPr lang="en-US" dirty="0">
              <a:solidFill>
                <a:srgbClr val="FFC000"/>
              </a:solidFill>
              <a:latin typeface="Times New Roman" panose="02020603050405020304" pitchFamily="18" charset="0"/>
              <a:cs typeface="Times New Roman" panose="02020603050405020304" pitchFamily="18" charset="0"/>
            </a:endParaRPr>
          </a:p>
          <a:p>
            <a:pPr lvl="1" algn="just" fontAlgn="base"/>
            <a:r>
              <a:rPr lang="vi-VN" dirty="0">
                <a:solidFill>
                  <a:srgbClr val="FFC000"/>
                </a:solidFill>
                <a:latin typeface="Times New Roman" panose="02020603050405020304" pitchFamily="18" charset="0"/>
                <a:cs typeface="Times New Roman" panose="02020603050405020304" pitchFamily="18" charset="0"/>
              </a:rPr>
              <a:t>sẽ làm việc với device ​</a:t>
            </a:r>
          </a:p>
          <a:p>
            <a:pPr marL="342900" indent="-342900" algn="just" fontAlgn="base">
              <a:buFont typeface="+mj-lt"/>
              <a:buAutoNum type="arabicPeriod"/>
            </a:pPr>
            <a:r>
              <a:rPr lang="vi-VN" dirty="0">
                <a:solidFill>
                  <a:srgbClr val="FFC000"/>
                </a:solidFill>
                <a:latin typeface="Times New Roman" panose="02020603050405020304" pitchFamily="18" charset="0"/>
                <a:cs typeface="Times New Roman" panose="02020603050405020304" pitchFamily="18" charset="0"/>
              </a:rPr>
              <a:t>Character device (Thiết bị)​</a:t>
            </a:r>
          </a:p>
          <a:p>
            <a:pPr fontAlgn="base"/>
            <a:endParaRPr lang="en-US" b="0" i="0" dirty="0">
              <a:solidFill>
                <a:srgbClr val="000000"/>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98127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ình Bầu dục 2">
            <a:extLst>
              <a:ext uri="{FF2B5EF4-FFF2-40B4-BE49-F238E27FC236}">
                <a16:creationId xmlns:a16="http://schemas.microsoft.com/office/drawing/2014/main" id="{F7B6DF8F-9CA7-42F0-A197-A7E28A1595DC}"/>
              </a:ext>
            </a:extLst>
          </p:cNvPr>
          <p:cNvSpPr/>
          <p:nvPr/>
        </p:nvSpPr>
        <p:spPr>
          <a:xfrm>
            <a:off x="356489" y="77200"/>
            <a:ext cx="796159" cy="7567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2.1</a:t>
            </a:r>
            <a:endParaRPr lang="vi-VN" b="1" dirty="0">
              <a:solidFill>
                <a:schemeClr val="bg1"/>
              </a:solidFill>
              <a:cs typeface="Arial"/>
            </a:endParaRPr>
          </a:p>
        </p:txBody>
      </p:sp>
      <p:sp>
        <p:nvSpPr>
          <p:cNvPr id="5" name="Hình chữ nhật 8">
            <a:extLst>
              <a:ext uri="{FF2B5EF4-FFF2-40B4-BE49-F238E27FC236}">
                <a16:creationId xmlns:a16="http://schemas.microsoft.com/office/drawing/2014/main" id="{3A989717-9CF0-44FB-A4BB-DF92AFF72A2B}"/>
              </a:ext>
            </a:extLst>
          </p:cNvPr>
          <p:cNvSpPr/>
          <p:nvPr/>
        </p:nvSpPr>
        <p:spPr>
          <a:xfrm>
            <a:off x="1386174" y="131394"/>
            <a:ext cx="4174654" cy="658212"/>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vi-VN" b="1" dirty="0"/>
              <a:t>Quy trình thao tác Character driver</a:t>
            </a:r>
            <a:endParaRPr lang="vi-VN" dirty="0">
              <a:solidFill>
                <a:schemeClr val="tx1"/>
              </a:solidFill>
            </a:endParaRPr>
          </a:p>
        </p:txBody>
      </p:sp>
      <p:pic>
        <p:nvPicPr>
          <p:cNvPr id="2" name="Picture 1">
            <a:extLst>
              <a:ext uri="{FF2B5EF4-FFF2-40B4-BE49-F238E27FC236}">
                <a16:creationId xmlns:a16="http://schemas.microsoft.com/office/drawing/2014/main" id="{F7030AD9-C15B-4D72-BC17-DFF8FA9B3A39}"/>
              </a:ext>
            </a:extLst>
          </p:cNvPr>
          <p:cNvPicPr>
            <a:picLocks noChangeAspect="1"/>
          </p:cNvPicPr>
          <p:nvPr/>
        </p:nvPicPr>
        <p:blipFill>
          <a:blip r:embed="rId2"/>
          <a:stretch>
            <a:fillRect/>
          </a:stretch>
        </p:blipFill>
        <p:spPr>
          <a:xfrm>
            <a:off x="956930" y="914400"/>
            <a:ext cx="7570382" cy="4097706"/>
          </a:xfrm>
          <a:prstGeom prst="rect">
            <a:avLst/>
          </a:prstGeom>
        </p:spPr>
      </p:pic>
    </p:spTree>
    <p:extLst>
      <p:ext uri="{BB962C8B-B14F-4D97-AF65-F5344CB8AC3E}">
        <p14:creationId xmlns:p14="http://schemas.microsoft.com/office/powerpoint/2010/main" val="30072079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ình Bầu dục 2">
            <a:extLst>
              <a:ext uri="{FF2B5EF4-FFF2-40B4-BE49-F238E27FC236}">
                <a16:creationId xmlns:a16="http://schemas.microsoft.com/office/drawing/2014/main" id="{F7B6DF8F-9CA7-42F0-A197-A7E28A1595DC}"/>
              </a:ext>
            </a:extLst>
          </p:cNvPr>
          <p:cNvSpPr/>
          <p:nvPr/>
        </p:nvSpPr>
        <p:spPr>
          <a:xfrm>
            <a:off x="356489" y="77200"/>
            <a:ext cx="796159" cy="7567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2.2</a:t>
            </a:r>
            <a:endParaRPr lang="vi-VN" b="1" dirty="0">
              <a:solidFill>
                <a:schemeClr val="bg1"/>
              </a:solidFill>
              <a:cs typeface="Arial"/>
            </a:endParaRPr>
          </a:p>
        </p:txBody>
      </p:sp>
      <p:sp>
        <p:nvSpPr>
          <p:cNvPr id="5" name="Hình chữ nhật 8">
            <a:extLst>
              <a:ext uri="{FF2B5EF4-FFF2-40B4-BE49-F238E27FC236}">
                <a16:creationId xmlns:a16="http://schemas.microsoft.com/office/drawing/2014/main" id="{3A989717-9CF0-44FB-A4BB-DF92AFF72A2B}"/>
              </a:ext>
            </a:extLst>
          </p:cNvPr>
          <p:cNvSpPr/>
          <p:nvPr/>
        </p:nvSpPr>
        <p:spPr>
          <a:xfrm>
            <a:off x="1386172" y="131394"/>
            <a:ext cx="4791343" cy="658212"/>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fr-FR" b="1" dirty="0" err="1"/>
              <a:t>Ánh</a:t>
            </a:r>
            <a:r>
              <a:rPr lang="fr-FR" b="1" dirty="0"/>
              <a:t> </a:t>
            </a:r>
            <a:r>
              <a:rPr lang="fr-FR" b="1" dirty="0" err="1"/>
              <a:t>xạ</a:t>
            </a:r>
            <a:r>
              <a:rPr lang="fr-FR" b="1" dirty="0"/>
              <a:t> </a:t>
            </a:r>
            <a:r>
              <a:rPr lang="fr-FR" b="1" dirty="0" err="1"/>
              <a:t>giữa</a:t>
            </a:r>
            <a:r>
              <a:rPr lang="fr-FR" b="1" dirty="0"/>
              <a:t>: </a:t>
            </a:r>
            <a:r>
              <a:rPr lang="fr-FR" b="1" dirty="0" err="1"/>
              <a:t>device</a:t>
            </a:r>
            <a:r>
              <a:rPr lang="fr-FR" b="1" dirty="0"/>
              <a:t> file – driver – </a:t>
            </a:r>
            <a:r>
              <a:rPr lang="fr-FR" b="1" dirty="0" err="1"/>
              <a:t>device</a:t>
            </a:r>
            <a:r>
              <a:rPr lang="fr-FR" b="1" dirty="0"/>
              <a:t> </a:t>
            </a:r>
            <a:endParaRPr lang="vi-VN" b="1" dirty="0">
              <a:solidFill>
                <a:schemeClr val="tx1"/>
              </a:solidFill>
            </a:endParaRPr>
          </a:p>
        </p:txBody>
      </p:sp>
      <p:sp>
        <p:nvSpPr>
          <p:cNvPr id="8" name="Rectangle 7">
            <a:extLst>
              <a:ext uri="{FF2B5EF4-FFF2-40B4-BE49-F238E27FC236}">
                <a16:creationId xmlns:a16="http://schemas.microsoft.com/office/drawing/2014/main" id="{8F62F02C-7600-4EA6-A2A6-677BCB4107B0}"/>
              </a:ext>
            </a:extLst>
          </p:cNvPr>
          <p:cNvSpPr/>
          <p:nvPr/>
        </p:nvSpPr>
        <p:spPr>
          <a:xfrm>
            <a:off x="531628" y="1338987"/>
            <a:ext cx="8144539" cy="3293209"/>
          </a:xfrm>
          <a:prstGeom prst="rect">
            <a:avLst/>
          </a:prstGeom>
        </p:spPr>
        <p:txBody>
          <a:bodyPr wrap="square" anchor="ctr">
            <a:spAutoFit/>
          </a:bodyPr>
          <a:lstStyle/>
          <a:p>
            <a:pPr marL="285750" indent="-285750" fontAlgn="base">
              <a:buFont typeface="Wingdings" panose="05000000000000000000" pitchFamily="2" charset="2"/>
              <a:buChar char="Ø"/>
            </a:pPr>
            <a:r>
              <a:rPr lang="vi-VN" sz="1600" dirty="0">
                <a:solidFill>
                  <a:srgbClr val="FFC000"/>
                </a:solidFill>
              </a:rPr>
              <a:t>Với việc tạo ra device file:</a:t>
            </a:r>
            <a:endParaRPr lang="en-US" sz="1600" dirty="0">
              <a:solidFill>
                <a:srgbClr val="FFC000"/>
              </a:solidFill>
            </a:endParaRPr>
          </a:p>
          <a:p>
            <a:pPr marL="742950" lvl="1" indent="-285750" fontAlgn="base">
              <a:buFont typeface="Arial" panose="020B0604020202020204" pitchFamily="34" charset="0"/>
              <a:buChar char="•"/>
            </a:pPr>
            <a:r>
              <a:rPr lang="vi-VN" sz="1600" dirty="0">
                <a:solidFill>
                  <a:srgbClr val="FFC000"/>
                </a:solidFill>
              </a:rPr>
              <a:t>Cho các tiến trình biết các char/block device cũng chỉ là các file</a:t>
            </a:r>
            <a:endParaRPr lang="en-US" sz="1600" dirty="0">
              <a:solidFill>
                <a:srgbClr val="FFC000"/>
              </a:solidFill>
            </a:endParaRPr>
          </a:p>
          <a:p>
            <a:pPr marL="742950" lvl="1" indent="-285750" fontAlgn="base">
              <a:buFont typeface="Arial" panose="020B0604020202020204" pitchFamily="34" charset="0"/>
              <a:buChar char="•"/>
            </a:pPr>
            <a:r>
              <a:rPr lang="vi-VN" sz="1600" dirty="0">
                <a:solidFill>
                  <a:srgbClr val="FFC000"/>
                </a:solidFill>
              </a:rPr>
              <a:t>Đọc/ghi dữ liệu từ thiết bị giống như đọc/ghi dữ liệu từ file thông thường</a:t>
            </a:r>
            <a:endParaRPr lang="en-US" sz="1600" dirty="0">
              <a:solidFill>
                <a:srgbClr val="FFC000"/>
              </a:solidFill>
            </a:endParaRPr>
          </a:p>
          <a:p>
            <a:pPr marL="285750" indent="-285750" fontAlgn="base">
              <a:buFont typeface="Wingdings" panose="05000000000000000000" pitchFamily="2" charset="2"/>
              <a:buChar char="Ø"/>
            </a:pPr>
            <a:r>
              <a:rPr lang="vi-VN" sz="1600" dirty="0">
                <a:solidFill>
                  <a:srgbClr val="FFC000"/>
                </a:solidFill>
              </a:rPr>
              <a:t>Device file ánh xạ với driver thông qua Device number</a:t>
            </a:r>
            <a:endParaRPr lang="en-US" sz="1600" dirty="0">
              <a:solidFill>
                <a:srgbClr val="FFC000"/>
              </a:solidFill>
            </a:endParaRPr>
          </a:p>
          <a:p>
            <a:pPr marL="285750" indent="-285750" fontAlgn="base">
              <a:buFont typeface="Wingdings" panose="05000000000000000000" pitchFamily="2" charset="2"/>
              <a:buChar char="Ø"/>
            </a:pPr>
            <a:r>
              <a:rPr lang="vi-VN" sz="1600" dirty="0">
                <a:solidFill>
                  <a:srgbClr val="FFC000"/>
                </a:solidFill>
              </a:rPr>
              <a:t>Device number là một thuộc tính quan trọng của device file; gồm 2 số:</a:t>
            </a:r>
            <a:endParaRPr lang="en-US" sz="1600" dirty="0">
              <a:solidFill>
                <a:srgbClr val="FFC000"/>
              </a:solidFill>
            </a:endParaRPr>
          </a:p>
          <a:p>
            <a:pPr marL="742950" lvl="1" indent="-285750" fontAlgn="base">
              <a:buFont typeface="Arial" panose="020B0604020202020204" pitchFamily="34" charset="0"/>
              <a:buChar char="•"/>
            </a:pPr>
            <a:r>
              <a:rPr lang="vi-VN" sz="1600" dirty="0">
                <a:solidFill>
                  <a:srgbClr val="FFC000"/>
                </a:solidFill>
              </a:rPr>
              <a:t>Major number giúp kernel xác định device driver nào tương ứng với device</a:t>
            </a:r>
            <a:r>
              <a:rPr lang="en-US" sz="1600" dirty="0">
                <a:solidFill>
                  <a:srgbClr val="FFC000"/>
                </a:solidFill>
              </a:rPr>
              <a:t> </a:t>
            </a:r>
            <a:r>
              <a:rPr lang="vi-VN" sz="1600" dirty="0">
                <a:solidFill>
                  <a:srgbClr val="FFC000"/>
                </a:solidFill>
              </a:rPr>
              <a:t>file.</a:t>
            </a:r>
            <a:endParaRPr lang="en-US" sz="1600" dirty="0">
              <a:solidFill>
                <a:srgbClr val="FFC000"/>
              </a:solidFill>
            </a:endParaRPr>
          </a:p>
          <a:p>
            <a:pPr marL="742950" lvl="1" indent="-285750" fontAlgn="base">
              <a:buFont typeface="Arial" panose="020B0604020202020204" pitchFamily="34" charset="0"/>
              <a:buChar char="•"/>
            </a:pPr>
            <a:r>
              <a:rPr lang="vi-VN" sz="1600" dirty="0">
                <a:solidFill>
                  <a:srgbClr val="FFC000"/>
                </a:solidFill>
              </a:rPr>
              <a:t>Minor number giúp driver biết nó cần tương tác với thiết bị nào.</a:t>
            </a:r>
            <a:endParaRPr lang="en-US" sz="1600" dirty="0">
              <a:solidFill>
                <a:srgbClr val="FFC000"/>
              </a:solidFill>
            </a:endParaRPr>
          </a:p>
          <a:p>
            <a:pPr marL="285750" indent="-285750" fontAlgn="base">
              <a:buFont typeface="Wingdings" panose="05000000000000000000" pitchFamily="2" charset="2"/>
              <a:buChar char="Ø"/>
            </a:pPr>
            <a:r>
              <a:rPr lang="vi-VN" sz="1600" dirty="0">
                <a:solidFill>
                  <a:srgbClr val="FFC000"/>
                </a:solidFill>
              </a:rPr>
              <a:t>Mã nguồn của char driver được tổ chức thành 2 phần chính:</a:t>
            </a:r>
            <a:endParaRPr lang="en-US" sz="1600" dirty="0">
              <a:solidFill>
                <a:srgbClr val="FFC000"/>
              </a:solidFill>
            </a:endParaRPr>
          </a:p>
          <a:p>
            <a:pPr marL="742950" lvl="1" indent="-285750" fontAlgn="base">
              <a:buFont typeface="Arial" panose="020B0604020202020204" pitchFamily="34" charset="0"/>
              <a:buChar char="•"/>
            </a:pPr>
            <a:r>
              <a:rPr lang="vi-VN" sz="1600" dirty="0">
                <a:solidFill>
                  <a:srgbClr val="FFC000"/>
                </a:solidFill>
              </a:rPr>
              <a:t>Phần OS specific: gồm các hàm khởi tạo/kết thúc driver và các hàm entry</a:t>
            </a:r>
            <a:r>
              <a:rPr lang="en-US" sz="1600" dirty="0">
                <a:solidFill>
                  <a:srgbClr val="FFC000"/>
                </a:solidFill>
              </a:rPr>
              <a:t> </a:t>
            </a:r>
            <a:r>
              <a:rPr lang="vi-VN" sz="1600" dirty="0">
                <a:solidFill>
                  <a:srgbClr val="FFC000"/>
                </a:solidFill>
              </a:rPr>
              <a:t>point của driver.</a:t>
            </a:r>
            <a:endParaRPr lang="en-US" sz="1600" dirty="0">
              <a:solidFill>
                <a:srgbClr val="FFC000"/>
              </a:solidFill>
            </a:endParaRPr>
          </a:p>
          <a:p>
            <a:pPr marL="742950" lvl="1" indent="-285750" fontAlgn="base">
              <a:buFont typeface="Arial" panose="020B0604020202020204" pitchFamily="34" charset="0"/>
              <a:buChar char="•"/>
            </a:pPr>
            <a:r>
              <a:rPr lang="vi-VN" sz="1600" dirty="0">
                <a:solidFill>
                  <a:srgbClr val="FFC000"/>
                </a:solidFill>
              </a:rPr>
              <a:t>Phần device specific: gồm các hàm khởi tạo/giải phóng thiết bị, đọc/ghi các</a:t>
            </a:r>
            <a:r>
              <a:rPr lang="en-US" sz="1600" dirty="0">
                <a:solidFill>
                  <a:srgbClr val="FFC000"/>
                </a:solidFill>
              </a:rPr>
              <a:t> </a:t>
            </a:r>
          </a:p>
          <a:p>
            <a:pPr lvl="1" fontAlgn="base"/>
            <a:r>
              <a:rPr lang="vi-VN" sz="1600" dirty="0">
                <a:solidFill>
                  <a:srgbClr val="FFC000"/>
                </a:solidFill>
              </a:rPr>
              <a:t>thanh ghi và các hàm xử lý tín hiệu ngắt đến từ thiết bị </a:t>
            </a:r>
            <a:br>
              <a:rPr lang="vi-VN" sz="1600" dirty="0">
                <a:solidFill>
                  <a:srgbClr val="FFC000"/>
                </a:solidFill>
              </a:rPr>
            </a:br>
            <a:endParaRPr lang="en-US" sz="1600" b="0" i="0" dirty="0">
              <a:solidFill>
                <a:srgbClr val="FFC000"/>
              </a:solidFill>
              <a:effectLst/>
              <a:latin typeface="Segoe UI" panose="020B0502040204020203" pitchFamily="34" charset="0"/>
            </a:endParaRPr>
          </a:p>
        </p:txBody>
      </p:sp>
    </p:spTree>
    <p:extLst>
      <p:ext uri="{BB962C8B-B14F-4D97-AF65-F5344CB8AC3E}">
        <p14:creationId xmlns:p14="http://schemas.microsoft.com/office/powerpoint/2010/main" val="944215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ình Bầu dục 2">
            <a:extLst>
              <a:ext uri="{FF2B5EF4-FFF2-40B4-BE49-F238E27FC236}">
                <a16:creationId xmlns:a16="http://schemas.microsoft.com/office/drawing/2014/main" id="{F7B6DF8F-9CA7-42F0-A197-A7E28A1595DC}"/>
              </a:ext>
            </a:extLst>
          </p:cNvPr>
          <p:cNvSpPr/>
          <p:nvPr/>
        </p:nvSpPr>
        <p:spPr>
          <a:xfrm>
            <a:off x="356490" y="66569"/>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2.2</a:t>
            </a:r>
            <a:endParaRPr lang="vi-VN" b="1" dirty="0">
              <a:solidFill>
                <a:schemeClr val="bg1"/>
              </a:solidFill>
              <a:cs typeface="Arial"/>
            </a:endParaRPr>
          </a:p>
        </p:txBody>
      </p:sp>
      <p:sp>
        <p:nvSpPr>
          <p:cNvPr id="5" name="Hình chữ nhật 8">
            <a:extLst>
              <a:ext uri="{FF2B5EF4-FFF2-40B4-BE49-F238E27FC236}">
                <a16:creationId xmlns:a16="http://schemas.microsoft.com/office/drawing/2014/main" id="{3A989717-9CF0-44FB-A4BB-DF92AFF72A2B}"/>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Cấp</a:t>
            </a:r>
            <a:r>
              <a:rPr lang="en-US" b="1" dirty="0"/>
              <a:t> </a:t>
            </a:r>
            <a:r>
              <a:rPr lang="en-US" b="1" dirty="0" err="1"/>
              <a:t>phát</a:t>
            </a:r>
            <a:r>
              <a:rPr lang="en-US" b="1" dirty="0"/>
              <a:t> </a:t>
            </a:r>
            <a:r>
              <a:rPr lang="en-US" b="1" dirty="0" err="1"/>
              <a:t>tĩnh</a:t>
            </a:r>
            <a:r>
              <a:rPr lang="en-US" b="1" dirty="0"/>
              <a:t> Device number </a:t>
            </a:r>
            <a:endParaRPr lang="vi-VN" b="1" dirty="0">
              <a:solidFill>
                <a:schemeClr val="tx1"/>
              </a:solidFill>
            </a:endParaRPr>
          </a:p>
        </p:txBody>
      </p:sp>
      <p:sp>
        <p:nvSpPr>
          <p:cNvPr id="7" name="TextBox 6">
            <a:extLst>
              <a:ext uri="{FF2B5EF4-FFF2-40B4-BE49-F238E27FC236}">
                <a16:creationId xmlns:a16="http://schemas.microsoft.com/office/drawing/2014/main" id="{C223DD21-19AA-4631-85B5-1280AF872D94}"/>
              </a:ext>
            </a:extLst>
          </p:cNvPr>
          <p:cNvSpPr txBox="1"/>
          <p:nvPr/>
        </p:nvSpPr>
        <p:spPr>
          <a:xfrm>
            <a:off x="631417" y="840634"/>
            <a:ext cx="3621606" cy="369332"/>
          </a:xfrm>
          <a:prstGeom prst="rect">
            <a:avLst/>
          </a:prstGeom>
          <a:noFill/>
        </p:spPr>
        <p:txBody>
          <a:bodyPr wrap="square" rtlCol="0">
            <a:spAutoFit/>
          </a:bodyPr>
          <a:lstStyle/>
          <a:p>
            <a:r>
              <a:rPr lang="en-US" dirty="0">
                <a:solidFill>
                  <a:srgbClr val="FFC000"/>
                </a:solidFill>
              </a:rPr>
              <a:t>2.2.1. </a:t>
            </a:r>
            <a:r>
              <a:rPr lang="en-US" dirty="0" err="1">
                <a:solidFill>
                  <a:srgbClr val="FFC000"/>
                </a:solidFill>
              </a:rPr>
              <a:t>Biểu</a:t>
            </a:r>
            <a:r>
              <a:rPr lang="en-US" dirty="0">
                <a:solidFill>
                  <a:srgbClr val="FFC000"/>
                </a:solidFill>
              </a:rPr>
              <a:t> </a:t>
            </a:r>
            <a:r>
              <a:rPr lang="en-US" dirty="0" err="1">
                <a:solidFill>
                  <a:srgbClr val="FFC000"/>
                </a:solidFill>
              </a:rPr>
              <a:t>diễn</a:t>
            </a:r>
            <a:r>
              <a:rPr lang="en-US" dirty="0">
                <a:solidFill>
                  <a:srgbClr val="FFC000"/>
                </a:solidFill>
              </a:rPr>
              <a:t> Device number</a:t>
            </a:r>
          </a:p>
        </p:txBody>
      </p:sp>
      <p:sp>
        <p:nvSpPr>
          <p:cNvPr id="9" name="Rectangle 8">
            <a:extLst>
              <a:ext uri="{FF2B5EF4-FFF2-40B4-BE49-F238E27FC236}">
                <a16:creationId xmlns:a16="http://schemas.microsoft.com/office/drawing/2014/main" id="{B744D428-E190-4238-8481-13782F2E70FA}"/>
              </a:ext>
            </a:extLst>
          </p:cNvPr>
          <p:cNvSpPr/>
          <p:nvPr/>
        </p:nvSpPr>
        <p:spPr>
          <a:xfrm>
            <a:off x="459362" y="1227540"/>
            <a:ext cx="8684638" cy="1446550"/>
          </a:xfrm>
          <a:prstGeom prst="rect">
            <a:avLst/>
          </a:prstGeom>
        </p:spPr>
        <p:txBody>
          <a:bodyPr wrap="square">
            <a:spAutoFit/>
          </a:bodyPr>
          <a:lstStyle/>
          <a:p>
            <a:pPr marL="285750" indent="-285750">
              <a:buFont typeface="Wingdings" panose="05000000000000000000" pitchFamily="2" charset="2"/>
              <a:buChar char="Ø"/>
            </a:pPr>
            <a:r>
              <a:rPr lang="vi-VN" dirty="0">
                <a:solidFill>
                  <a:srgbClr val="FFC000"/>
                </a:solidFill>
                <a:latin typeface="ArialMT"/>
              </a:rPr>
              <a:t>Linux kernel sử dụng cấu trúc </a:t>
            </a:r>
            <a:r>
              <a:rPr lang="vi-VN" b="1" dirty="0">
                <a:solidFill>
                  <a:srgbClr val="FFC000"/>
                </a:solidFill>
                <a:latin typeface="Arial-BoldMT"/>
              </a:rPr>
              <a:t>dev_t </a:t>
            </a:r>
            <a:r>
              <a:rPr lang="vi-VN" dirty="0">
                <a:solidFill>
                  <a:srgbClr val="FFC000"/>
                </a:solidFill>
                <a:latin typeface="ArialMT"/>
              </a:rPr>
              <a:t>để biểu diễn</a:t>
            </a:r>
            <a:r>
              <a:rPr lang="en-US" dirty="0">
                <a:solidFill>
                  <a:srgbClr val="FFC000"/>
                </a:solidFill>
                <a:latin typeface="ArialMT"/>
              </a:rPr>
              <a:t> </a:t>
            </a:r>
            <a:r>
              <a:rPr lang="vi-VN" dirty="0">
                <a:solidFill>
                  <a:srgbClr val="FFC000"/>
                </a:solidFill>
                <a:latin typeface="ArialMT"/>
              </a:rPr>
              <a:t>device number với kích thước 32 bit</a:t>
            </a:r>
            <a:endParaRPr lang="en-US" dirty="0">
              <a:solidFill>
                <a:srgbClr val="FFC000"/>
              </a:solidFill>
              <a:latin typeface="ArialMT"/>
            </a:endParaRPr>
          </a:p>
          <a:p>
            <a:pPr marL="742950" lvl="1" indent="-285750">
              <a:buFont typeface="Wingdings" panose="05000000000000000000" pitchFamily="2" charset="2"/>
              <a:buChar char="§"/>
            </a:pPr>
            <a:r>
              <a:rPr lang="vi-VN" sz="1600" dirty="0">
                <a:solidFill>
                  <a:srgbClr val="FFC000"/>
                </a:solidFill>
                <a:latin typeface="ArialMT"/>
              </a:rPr>
              <a:t>major number chiếm 12 bits</a:t>
            </a:r>
            <a:endParaRPr lang="en-US" sz="1600" dirty="0">
              <a:solidFill>
                <a:srgbClr val="FFC000"/>
              </a:solidFill>
              <a:latin typeface="ArialMT"/>
            </a:endParaRPr>
          </a:p>
          <a:p>
            <a:pPr marL="742950" lvl="1" indent="-285750">
              <a:buFont typeface="Wingdings" panose="05000000000000000000" pitchFamily="2" charset="2"/>
              <a:buChar char="§"/>
            </a:pPr>
            <a:r>
              <a:rPr lang="vi-VN" sz="1600" dirty="0">
                <a:solidFill>
                  <a:srgbClr val="FFC000"/>
                </a:solidFill>
                <a:latin typeface="ArialMT"/>
              </a:rPr>
              <a:t>minor number chiếm 20 bits</a:t>
            </a:r>
            <a:r>
              <a:rPr lang="vi-VN" dirty="0">
                <a:solidFill>
                  <a:srgbClr val="FFC000"/>
                </a:solidFill>
              </a:rPr>
              <a:t> </a:t>
            </a:r>
            <a:br>
              <a:rPr lang="vi-VN" dirty="0">
                <a:solidFill>
                  <a:srgbClr val="FFC000"/>
                </a:solidFill>
              </a:rPr>
            </a:br>
            <a:endParaRPr lang="en-US" dirty="0">
              <a:solidFill>
                <a:srgbClr val="FFC000"/>
              </a:solidFill>
            </a:endParaRPr>
          </a:p>
        </p:txBody>
      </p:sp>
      <p:pic>
        <p:nvPicPr>
          <p:cNvPr id="10" name="Picture 9">
            <a:extLst>
              <a:ext uri="{FF2B5EF4-FFF2-40B4-BE49-F238E27FC236}">
                <a16:creationId xmlns:a16="http://schemas.microsoft.com/office/drawing/2014/main" id="{0D69CCF9-6137-4410-B739-E9D916756134}"/>
              </a:ext>
            </a:extLst>
          </p:cNvPr>
          <p:cNvPicPr>
            <a:picLocks noChangeAspect="1"/>
          </p:cNvPicPr>
          <p:nvPr/>
        </p:nvPicPr>
        <p:blipFill>
          <a:blip r:embed="rId2"/>
          <a:stretch>
            <a:fillRect/>
          </a:stretch>
        </p:blipFill>
        <p:spPr>
          <a:xfrm>
            <a:off x="4154060" y="1757022"/>
            <a:ext cx="4791375" cy="3076082"/>
          </a:xfrm>
          <a:prstGeom prst="rect">
            <a:avLst/>
          </a:prstGeom>
        </p:spPr>
      </p:pic>
    </p:spTree>
    <p:extLst>
      <p:ext uri="{BB962C8B-B14F-4D97-AF65-F5344CB8AC3E}">
        <p14:creationId xmlns:p14="http://schemas.microsoft.com/office/powerpoint/2010/main" val="6095736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ình Bầu dục 2">
            <a:extLst>
              <a:ext uri="{FF2B5EF4-FFF2-40B4-BE49-F238E27FC236}">
                <a16:creationId xmlns:a16="http://schemas.microsoft.com/office/drawing/2014/main" id="{F7B6DF8F-9CA7-42F0-A197-A7E28A1595DC}"/>
              </a:ext>
            </a:extLst>
          </p:cNvPr>
          <p:cNvSpPr/>
          <p:nvPr/>
        </p:nvSpPr>
        <p:spPr>
          <a:xfrm>
            <a:off x="356490" y="66569"/>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2.2</a:t>
            </a:r>
            <a:endParaRPr lang="vi-VN" b="1" dirty="0">
              <a:solidFill>
                <a:schemeClr val="bg1"/>
              </a:solidFill>
              <a:cs typeface="Arial"/>
            </a:endParaRPr>
          </a:p>
        </p:txBody>
      </p:sp>
      <p:sp>
        <p:nvSpPr>
          <p:cNvPr id="5" name="Hình chữ nhật 8">
            <a:extLst>
              <a:ext uri="{FF2B5EF4-FFF2-40B4-BE49-F238E27FC236}">
                <a16:creationId xmlns:a16="http://schemas.microsoft.com/office/drawing/2014/main" id="{3A989717-9CF0-44FB-A4BB-DF92AFF72A2B}"/>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Cấp</a:t>
            </a:r>
            <a:r>
              <a:rPr lang="en-US" b="1" dirty="0"/>
              <a:t> </a:t>
            </a:r>
            <a:r>
              <a:rPr lang="en-US" b="1" dirty="0" err="1"/>
              <a:t>phát</a:t>
            </a:r>
            <a:r>
              <a:rPr lang="en-US" b="1" dirty="0"/>
              <a:t> </a:t>
            </a:r>
            <a:r>
              <a:rPr lang="en-US" b="1" dirty="0" err="1"/>
              <a:t>tĩnh</a:t>
            </a:r>
            <a:r>
              <a:rPr lang="en-US" b="1" dirty="0"/>
              <a:t> Device number </a:t>
            </a:r>
            <a:endParaRPr lang="vi-VN" b="1" dirty="0">
              <a:solidFill>
                <a:schemeClr val="tx1"/>
              </a:solidFill>
            </a:endParaRPr>
          </a:p>
        </p:txBody>
      </p:sp>
      <p:sp>
        <p:nvSpPr>
          <p:cNvPr id="7" name="TextBox 6">
            <a:extLst>
              <a:ext uri="{FF2B5EF4-FFF2-40B4-BE49-F238E27FC236}">
                <a16:creationId xmlns:a16="http://schemas.microsoft.com/office/drawing/2014/main" id="{C223DD21-19AA-4631-85B5-1280AF872D94}"/>
              </a:ext>
            </a:extLst>
          </p:cNvPr>
          <p:cNvSpPr txBox="1"/>
          <p:nvPr/>
        </p:nvSpPr>
        <p:spPr>
          <a:xfrm>
            <a:off x="631417" y="840634"/>
            <a:ext cx="3621606" cy="369332"/>
          </a:xfrm>
          <a:prstGeom prst="rect">
            <a:avLst/>
          </a:prstGeom>
          <a:noFill/>
        </p:spPr>
        <p:txBody>
          <a:bodyPr wrap="square" rtlCol="0">
            <a:spAutoFit/>
          </a:bodyPr>
          <a:lstStyle/>
          <a:p>
            <a:r>
              <a:rPr lang="en-US" dirty="0">
                <a:solidFill>
                  <a:srgbClr val="FFC000"/>
                </a:solidFill>
              </a:rPr>
              <a:t>2.2.1. </a:t>
            </a:r>
            <a:r>
              <a:rPr lang="en-US" dirty="0" err="1">
                <a:solidFill>
                  <a:srgbClr val="FFC000"/>
                </a:solidFill>
              </a:rPr>
              <a:t>Biểu</a:t>
            </a:r>
            <a:r>
              <a:rPr lang="en-US" dirty="0">
                <a:solidFill>
                  <a:srgbClr val="FFC000"/>
                </a:solidFill>
              </a:rPr>
              <a:t> </a:t>
            </a:r>
            <a:r>
              <a:rPr lang="en-US" dirty="0" err="1">
                <a:solidFill>
                  <a:srgbClr val="FFC000"/>
                </a:solidFill>
              </a:rPr>
              <a:t>diễn</a:t>
            </a:r>
            <a:r>
              <a:rPr lang="en-US" dirty="0">
                <a:solidFill>
                  <a:srgbClr val="FFC000"/>
                </a:solidFill>
              </a:rPr>
              <a:t> Device number</a:t>
            </a:r>
          </a:p>
        </p:txBody>
      </p:sp>
      <p:sp>
        <p:nvSpPr>
          <p:cNvPr id="2" name="Rectangle 1">
            <a:extLst>
              <a:ext uri="{FF2B5EF4-FFF2-40B4-BE49-F238E27FC236}">
                <a16:creationId xmlns:a16="http://schemas.microsoft.com/office/drawing/2014/main" id="{70109862-AD86-4BD8-BA0B-382879D84614}"/>
              </a:ext>
            </a:extLst>
          </p:cNvPr>
          <p:cNvSpPr/>
          <p:nvPr/>
        </p:nvSpPr>
        <p:spPr>
          <a:xfrm>
            <a:off x="720506" y="1118687"/>
            <a:ext cx="4572000" cy="369332"/>
          </a:xfrm>
          <a:prstGeom prst="rect">
            <a:avLst/>
          </a:prstGeom>
        </p:spPr>
        <p:txBody>
          <a:bodyPr>
            <a:spAutoFit/>
          </a:bodyPr>
          <a:lstStyle/>
          <a:p>
            <a:r>
              <a:rPr lang="en-US" dirty="0" err="1">
                <a:solidFill>
                  <a:srgbClr val="FFC000"/>
                </a:solidFill>
                <a:latin typeface="ArialMT"/>
              </a:rPr>
              <a:t>Xem</a:t>
            </a:r>
            <a:r>
              <a:rPr lang="en-US" dirty="0">
                <a:solidFill>
                  <a:srgbClr val="FFC000"/>
                </a:solidFill>
                <a:latin typeface="ArialMT"/>
              </a:rPr>
              <a:t> device number</a:t>
            </a:r>
            <a:r>
              <a:rPr lang="en-US" dirty="0">
                <a:solidFill>
                  <a:srgbClr val="FFC000"/>
                </a:solidFill>
              </a:rPr>
              <a:t> </a:t>
            </a:r>
          </a:p>
        </p:txBody>
      </p:sp>
      <p:sp>
        <p:nvSpPr>
          <p:cNvPr id="3" name="Rectangle 2">
            <a:extLst>
              <a:ext uri="{FF2B5EF4-FFF2-40B4-BE49-F238E27FC236}">
                <a16:creationId xmlns:a16="http://schemas.microsoft.com/office/drawing/2014/main" id="{991D4F27-9998-4746-A846-919AD6D34BDE}"/>
              </a:ext>
            </a:extLst>
          </p:cNvPr>
          <p:cNvSpPr/>
          <p:nvPr/>
        </p:nvSpPr>
        <p:spPr>
          <a:xfrm>
            <a:off x="967562" y="1578510"/>
            <a:ext cx="4324943" cy="369332"/>
          </a:xfrm>
          <a:prstGeom prst="rect">
            <a:avLst/>
          </a:prstGeom>
        </p:spPr>
        <p:txBody>
          <a:bodyPr wrap="square">
            <a:spAutoFit/>
          </a:bodyPr>
          <a:lstStyle/>
          <a:p>
            <a:pPr marL="285750" indent="-285750">
              <a:buFont typeface="Wingdings" panose="05000000000000000000" pitchFamily="2" charset="2"/>
              <a:buChar char="Ø"/>
            </a:pPr>
            <a:r>
              <a:rPr lang="en-US" i="1" dirty="0" err="1">
                <a:solidFill>
                  <a:srgbClr val="FFC000"/>
                </a:solidFill>
                <a:latin typeface="Arial-ItalicMT"/>
              </a:rPr>
              <a:t>Lệnh</a:t>
            </a:r>
            <a:r>
              <a:rPr lang="en-US" i="1" dirty="0">
                <a:solidFill>
                  <a:srgbClr val="FFC000"/>
                </a:solidFill>
                <a:latin typeface="Arial-ItalicMT"/>
              </a:rPr>
              <a:t> ls -l</a:t>
            </a:r>
            <a:r>
              <a:rPr lang="en-US" dirty="0">
                <a:solidFill>
                  <a:srgbClr val="FFC000"/>
                </a:solidFill>
              </a:rPr>
              <a:t> </a:t>
            </a:r>
          </a:p>
        </p:txBody>
      </p:sp>
      <p:pic>
        <p:nvPicPr>
          <p:cNvPr id="6" name="Picture 5">
            <a:extLst>
              <a:ext uri="{FF2B5EF4-FFF2-40B4-BE49-F238E27FC236}">
                <a16:creationId xmlns:a16="http://schemas.microsoft.com/office/drawing/2014/main" id="{2CCD38C7-DAFA-42D7-989F-0A3AAB3A33AB}"/>
              </a:ext>
            </a:extLst>
          </p:cNvPr>
          <p:cNvPicPr>
            <a:picLocks noChangeAspect="1"/>
          </p:cNvPicPr>
          <p:nvPr/>
        </p:nvPicPr>
        <p:blipFill>
          <a:blip r:embed="rId2"/>
          <a:stretch>
            <a:fillRect/>
          </a:stretch>
        </p:blipFill>
        <p:spPr>
          <a:xfrm>
            <a:off x="4069252" y="1562089"/>
            <a:ext cx="4791343" cy="1422051"/>
          </a:xfrm>
          <a:prstGeom prst="rect">
            <a:avLst/>
          </a:prstGeom>
        </p:spPr>
      </p:pic>
      <p:sp>
        <p:nvSpPr>
          <p:cNvPr id="8" name="Rectangle 7">
            <a:extLst>
              <a:ext uri="{FF2B5EF4-FFF2-40B4-BE49-F238E27FC236}">
                <a16:creationId xmlns:a16="http://schemas.microsoft.com/office/drawing/2014/main" id="{DA115866-CFF5-4150-8556-F213F404F47A}"/>
              </a:ext>
            </a:extLst>
          </p:cNvPr>
          <p:cNvSpPr/>
          <p:nvPr/>
        </p:nvSpPr>
        <p:spPr>
          <a:xfrm>
            <a:off x="1084522" y="3195658"/>
            <a:ext cx="4207984" cy="369332"/>
          </a:xfrm>
          <a:prstGeom prst="rect">
            <a:avLst/>
          </a:prstGeom>
        </p:spPr>
        <p:txBody>
          <a:bodyPr wrap="square">
            <a:spAutoFit/>
          </a:bodyPr>
          <a:lstStyle/>
          <a:p>
            <a:pPr marL="285750" indent="-285750">
              <a:buFont typeface="Wingdings" panose="05000000000000000000" pitchFamily="2" charset="2"/>
              <a:buChar char="Ø"/>
            </a:pPr>
            <a:r>
              <a:rPr lang="en-US" dirty="0" err="1">
                <a:solidFill>
                  <a:srgbClr val="FFC000"/>
                </a:solidFill>
                <a:latin typeface="ArialMT"/>
              </a:rPr>
              <a:t>Trong</a:t>
            </a:r>
            <a:r>
              <a:rPr lang="en-US" dirty="0">
                <a:solidFill>
                  <a:srgbClr val="FFC000"/>
                </a:solidFill>
                <a:latin typeface="ArialMT"/>
              </a:rPr>
              <a:t>: </a:t>
            </a:r>
            <a:r>
              <a:rPr lang="en-US" b="1" i="1" dirty="0">
                <a:solidFill>
                  <a:srgbClr val="FFC000"/>
                </a:solidFill>
                <a:latin typeface="Arial-BoldItalicMT"/>
              </a:rPr>
              <a:t>/proc/devices</a:t>
            </a:r>
            <a:r>
              <a:rPr lang="en-US" dirty="0">
                <a:solidFill>
                  <a:srgbClr val="FFC000"/>
                </a:solidFill>
              </a:rPr>
              <a:t> </a:t>
            </a:r>
          </a:p>
        </p:txBody>
      </p:sp>
      <p:pic>
        <p:nvPicPr>
          <p:cNvPr id="11" name="Picture 10">
            <a:extLst>
              <a:ext uri="{FF2B5EF4-FFF2-40B4-BE49-F238E27FC236}">
                <a16:creationId xmlns:a16="http://schemas.microsoft.com/office/drawing/2014/main" id="{4CD14049-D272-4B1C-ADA5-AA6991C89098}"/>
              </a:ext>
            </a:extLst>
          </p:cNvPr>
          <p:cNvPicPr>
            <a:picLocks noChangeAspect="1"/>
          </p:cNvPicPr>
          <p:nvPr/>
        </p:nvPicPr>
        <p:blipFill>
          <a:blip r:embed="rId3"/>
          <a:stretch>
            <a:fillRect/>
          </a:stretch>
        </p:blipFill>
        <p:spPr>
          <a:xfrm>
            <a:off x="4069252" y="3303517"/>
            <a:ext cx="4791343" cy="1679000"/>
          </a:xfrm>
          <a:prstGeom prst="rect">
            <a:avLst/>
          </a:prstGeom>
        </p:spPr>
      </p:pic>
    </p:spTree>
    <p:extLst>
      <p:ext uri="{BB962C8B-B14F-4D97-AF65-F5344CB8AC3E}">
        <p14:creationId xmlns:p14="http://schemas.microsoft.com/office/powerpoint/2010/main" val="25441604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Hình Bầu dục 2">
            <a:extLst>
              <a:ext uri="{FF2B5EF4-FFF2-40B4-BE49-F238E27FC236}">
                <a16:creationId xmlns:a16="http://schemas.microsoft.com/office/drawing/2014/main" id="{F7B6DF8F-9CA7-42F0-A197-A7E28A1595DC}"/>
              </a:ext>
            </a:extLst>
          </p:cNvPr>
          <p:cNvSpPr/>
          <p:nvPr/>
        </p:nvSpPr>
        <p:spPr>
          <a:xfrm>
            <a:off x="356490" y="66569"/>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2.2</a:t>
            </a:r>
            <a:endParaRPr lang="vi-VN" b="1" dirty="0">
              <a:solidFill>
                <a:schemeClr val="bg1"/>
              </a:solidFill>
              <a:cs typeface="Arial"/>
            </a:endParaRPr>
          </a:p>
        </p:txBody>
      </p:sp>
      <p:sp>
        <p:nvSpPr>
          <p:cNvPr id="5" name="Hình chữ nhật 8">
            <a:extLst>
              <a:ext uri="{FF2B5EF4-FFF2-40B4-BE49-F238E27FC236}">
                <a16:creationId xmlns:a16="http://schemas.microsoft.com/office/drawing/2014/main" id="{3A989717-9CF0-44FB-A4BB-DF92AFF72A2B}"/>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Cấp</a:t>
            </a:r>
            <a:r>
              <a:rPr lang="en-US" b="1" dirty="0"/>
              <a:t> </a:t>
            </a:r>
            <a:r>
              <a:rPr lang="en-US" b="1" dirty="0" err="1"/>
              <a:t>phát</a:t>
            </a:r>
            <a:r>
              <a:rPr lang="en-US" b="1" dirty="0"/>
              <a:t> </a:t>
            </a:r>
            <a:r>
              <a:rPr lang="en-US" b="1" dirty="0" err="1"/>
              <a:t>tĩnh</a:t>
            </a:r>
            <a:r>
              <a:rPr lang="en-US" b="1" dirty="0"/>
              <a:t> Device number </a:t>
            </a:r>
            <a:endParaRPr lang="vi-VN" b="1" dirty="0">
              <a:solidFill>
                <a:schemeClr val="tx1"/>
              </a:solidFill>
            </a:endParaRPr>
          </a:p>
        </p:txBody>
      </p:sp>
      <p:sp>
        <p:nvSpPr>
          <p:cNvPr id="7" name="TextBox 6">
            <a:extLst>
              <a:ext uri="{FF2B5EF4-FFF2-40B4-BE49-F238E27FC236}">
                <a16:creationId xmlns:a16="http://schemas.microsoft.com/office/drawing/2014/main" id="{C223DD21-19AA-4631-85B5-1280AF872D94}"/>
              </a:ext>
            </a:extLst>
          </p:cNvPr>
          <p:cNvSpPr txBox="1"/>
          <p:nvPr/>
        </p:nvSpPr>
        <p:spPr>
          <a:xfrm>
            <a:off x="631417" y="840634"/>
            <a:ext cx="3621606" cy="369332"/>
          </a:xfrm>
          <a:prstGeom prst="rect">
            <a:avLst/>
          </a:prstGeom>
          <a:noFill/>
        </p:spPr>
        <p:txBody>
          <a:bodyPr wrap="square" rtlCol="0">
            <a:spAutoFit/>
          </a:bodyPr>
          <a:lstStyle/>
          <a:p>
            <a:r>
              <a:rPr lang="en-US" dirty="0">
                <a:solidFill>
                  <a:srgbClr val="FFC000"/>
                </a:solidFill>
              </a:rPr>
              <a:t>2.2.2. </a:t>
            </a:r>
            <a:r>
              <a:rPr lang="en-US" dirty="0" err="1">
                <a:solidFill>
                  <a:srgbClr val="FFC000"/>
                </a:solidFill>
              </a:rPr>
              <a:t>Cấp</a:t>
            </a:r>
            <a:r>
              <a:rPr lang="en-US" dirty="0">
                <a:solidFill>
                  <a:srgbClr val="FFC000"/>
                </a:solidFill>
              </a:rPr>
              <a:t> </a:t>
            </a:r>
            <a:r>
              <a:rPr lang="en-US" dirty="0" err="1">
                <a:solidFill>
                  <a:srgbClr val="FFC000"/>
                </a:solidFill>
              </a:rPr>
              <a:t>phát</a:t>
            </a:r>
            <a:r>
              <a:rPr lang="en-US" dirty="0">
                <a:solidFill>
                  <a:srgbClr val="FFC000"/>
                </a:solidFill>
              </a:rPr>
              <a:t> </a:t>
            </a:r>
            <a:r>
              <a:rPr lang="en-US" dirty="0" err="1">
                <a:solidFill>
                  <a:srgbClr val="FFC000"/>
                </a:solidFill>
              </a:rPr>
              <a:t>tĩnh</a:t>
            </a:r>
            <a:endParaRPr lang="en-US" dirty="0">
              <a:solidFill>
                <a:srgbClr val="FFC000"/>
              </a:solidFill>
            </a:endParaRPr>
          </a:p>
        </p:txBody>
      </p:sp>
      <p:sp>
        <p:nvSpPr>
          <p:cNvPr id="9" name="Rectangle 8">
            <a:extLst>
              <a:ext uri="{FF2B5EF4-FFF2-40B4-BE49-F238E27FC236}">
                <a16:creationId xmlns:a16="http://schemas.microsoft.com/office/drawing/2014/main" id="{4CCA9BFA-1FEC-46FB-BB9E-965EDAE27FB1}"/>
              </a:ext>
            </a:extLst>
          </p:cNvPr>
          <p:cNvSpPr/>
          <p:nvPr/>
        </p:nvSpPr>
        <p:spPr>
          <a:xfrm>
            <a:off x="315709" y="1514708"/>
            <a:ext cx="8512582" cy="2985433"/>
          </a:xfrm>
          <a:prstGeom prst="rect">
            <a:avLst/>
          </a:prstGeom>
        </p:spPr>
        <p:txBody>
          <a:bodyPr wrap="square">
            <a:spAutoFit/>
          </a:bodyPr>
          <a:lstStyle/>
          <a:p>
            <a:pPr marL="342900" indent="-342900">
              <a:buFont typeface="Wingdings" panose="05000000000000000000" pitchFamily="2" charset="2"/>
              <a:buChar char="Ø"/>
            </a:pPr>
            <a:r>
              <a:rPr lang="vi-VN" sz="2000" dirty="0">
                <a:solidFill>
                  <a:srgbClr val="FFC000"/>
                </a:solidFill>
                <a:latin typeface="ArialMT"/>
              </a:rPr>
              <a:t>Chọn bất cứ số nào trong khoảng từ 0 -&gt; 2</a:t>
            </a:r>
            <a:r>
              <a:rPr lang="vi-VN" sz="1600" dirty="0">
                <a:solidFill>
                  <a:srgbClr val="FFC000"/>
                </a:solidFill>
                <a:latin typeface="ArialMT"/>
              </a:rPr>
              <a:t>12 </a:t>
            </a:r>
            <a:r>
              <a:rPr lang="vi-VN" sz="2000" dirty="0">
                <a:solidFill>
                  <a:srgbClr val="FFC000"/>
                </a:solidFill>
                <a:latin typeface="ArialMT"/>
              </a:rPr>
              <a:t>– 1</a:t>
            </a:r>
            <a:r>
              <a:rPr lang="en-US" sz="2000" dirty="0">
                <a:solidFill>
                  <a:srgbClr val="FFC000"/>
                </a:solidFill>
                <a:latin typeface="ArialMT"/>
              </a:rPr>
              <a:t> </a:t>
            </a:r>
            <a:r>
              <a:rPr lang="vi-VN" sz="2000" dirty="0">
                <a:solidFill>
                  <a:srgbClr val="FFC000"/>
                </a:solidFill>
                <a:latin typeface="ArialMT"/>
              </a:rPr>
              <a:t>làm major number trừ các số đã cấp phát</a:t>
            </a:r>
            <a:endParaRPr lang="en-US" sz="2000" dirty="0">
              <a:solidFill>
                <a:srgbClr val="FFC000"/>
              </a:solidFill>
              <a:latin typeface="ArialMT"/>
            </a:endParaRPr>
          </a:p>
          <a:p>
            <a:pPr marL="742950" lvl="1" indent="-285750">
              <a:buFont typeface="Arial" panose="020B0604020202020204" pitchFamily="34" charset="0"/>
              <a:buChar char="•"/>
            </a:pPr>
            <a:r>
              <a:rPr lang="vi-VN" dirty="0">
                <a:solidFill>
                  <a:srgbClr val="FFC000"/>
                </a:solidFill>
                <a:latin typeface="ArialMT"/>
              </a:rPr>
              <a:t>Cần xem device number (slide trước)</a:t>
            </a:r>
            <a:endParaRPr lang="en-US" dirty="0">
              <a:solidFill>
                <a:srgbClr val="FFC000"/>
              </a:solidFill>
              <a:latin typeface="ArialMT"/>
            </a:endParaRPr>
          </a:p>
          <a:p>
            <a:pPr marL="342900" indent="-342900">
              <a:buFont typeface="Wingdings" panose="05000000000000000000" pitchFamily="2" charset="2"/>
              <a:buChar char="Ø"/>
            </a:pPr>
            <a:r>
              <a:rPr lang="vi-VN" sz="2000" dirty="0">
                <a:solidFill>
                  <a:srgbClr val="FFC000"/>
                </a:solidFill>
                <a:latin typeface="ArialMT"/>
              </a:rPr>
              <a:t>Đăng ký</a:t>
            </a:r>
            <a:endParaRPr lang="en-US" sz="2000" dirty="0">
              <a:solidFill>
                <a:srgbClr val="FFC000"/>
              </a:solidFill>
              <a:latin typeface="ArialMT"/>
            </a:endParaRPr>
          </a:p>
          <a:p>
            <a:pPr marL="742950" lvl="1" indent="-285750">
              <a:buFont typeface="Arial" panose="020B0604020202020204" pitchFamily="34" charset="0"/>
              <a:buChar char="•"/>
            </a:pPr>
            <a:r>
              <a:rPr lang="vi-VN" dirty="0">
                <a:solidFill>
                  <a:srgbClr val="FFC000"/>
                </a:solidFill>
                <a:latin typeface="ArialMT"/>
              </a:rPr>
              <a:t>gọi hàm </a:t>
            </a:r>
            <a:r>
              <a:rPr lang="vi-VN" b="1" dirty="0">
                <a:solidFill>
                  <a:srgbClr val="FFC000"/>
                </a:solidFill>
                <a:latin typeface="Arial-BoldMT"/>
              </a:rPr>
              <a:t>register_chrdev_region</a:t>
            </a:r>
            <a:endParaRPr lang="en-US" b="1" dirty="0">
              <a:solidFill>
                <a:srgbClr val="FFC000"/>
              </a:solidFill>
              <a:latin typeface="Arial-BoldMT"/>
            </a:endParaRPr>
          </a:p>
          <a:p>
            <a:pPr marL="742950" lvl="1" indent="-285750">
              <a:buFont typeface="Arial" panose="020B0604020202020204" pitchFamily="34" charset="0"/>
              <a:buChar char="•"/>
            </a:pPr>
            <a:r>
              <a:rPr lang="vi-VN" i="1" dirty="0">
                <a:solidFill>
                  <a:srgbClr val="FFC000"/>
                </a:solidFill>
                <a:latin typeface="Arial-ItalicMT"/>
              </a:rPr>
              <a:t>int register_chrdev_region (dev_t first, unsigned count,const char *name)</a:t>
            </a:r>
            <a:r>
              <a:rPr lang="en-US" i="1" dirty="0">
                <a:solidFill>
                  <a:srgbClr val="FFC000"/>
                </a:solidFill>
                <a:latin typeface="Arial-ItalicMT"/>
              </a:rPr>
              <a:t>;</a:t>
            </a:r>
          </a:p>
          <a:p>
            <a:pPr marL="342900" indent="-342900">
              <a:buFont typeface="Wingdings" panose="05000000000000000000" pitchFamily="2" charset="2"/>
              <a:buChar char="Ø"/>
            </a:pPr>
            <a:r>
              <a:rPr lang="vi-VN" sz="2000" dirty="0">
                <a:solidFill>
                  <a:srgbClr val="FFC000"/>
                </a:solidFill>
                <a:latin typeface="ArialMT"/>
              </a:rPr>
              <a:t>Hủy đăng ký</a:t>
            </a:r>
            <a:endParaRPr lang="en-US" sz="2000" dirty="0">
              <a:solidFill>
                <a:srgbClr val="FFC000"/>
              </a:solidFill>
              <a:latin typeface="ArialMT"/>
            </a:endParaRPr>
          </a:p>
          <a:p>
            <a:pPr marL="742950" lvl="1" indent="-285750">
              <a:buFont typeface="Arial" panose="020B0604020202020204" pitchFamily="34" charset="0"/>
              <a:buChar char="•"/>
            </a:pPr>
            <a:r>
              <a:rPr lang="vi-VN" i="1" dirty="0">
                <a:solidFill>
                  <a:srgbClr val="FFC000"/>
                </a:solidFill>
                <a:latin typeface="Arial-ItalicMT"/>
              </a:rPr>
              <a:t>void unregister_chrdev_region(dev_t first, unsigned int</a:t>
            </a:r>
            <a:br>
              <a:rPr lang="vi-VN" i="1" dirty="0">
                <a:solidFill>
                  <a:srgbClr val="FFC000"/>
                </a:solidFill>
                <a:latin typeface="Arial-ItalicMT"/>
              </a:rPr>
            </a:br>
            <a:r>
              <a:rPr lang="vi-VN" i="1" dirty="0">
                <a:solidFill>
                  <a:srgbClr val="FFC000"/>
                </a:solidFill>
                <a:latin typeface="Arial-ItalicMT"/>
              </a:rPr>
              <a:t>cnt)</a:t>
            </a:r>
            <a:r>
              <a:rPr lang="vi-VN" dirty="0">
                <a:solidFill>
                  <a:srgbClr val="FFC000"/>
                </a:solidFill>
              </a:rPr>
              <a:t> </a:t>
            </a:r>
            <a:br>
              <a:rPr lang="vi-VN" dirty="0">
                <a:solidFill>
                  <a:srgbClr val="FFC000"/>
                </a:solidFill>
              </a:rPr>
            </a:br>
            <a:endParaRPr lang="en-US" dirty="0">
              <a:solidFill>
                <a:srgbClr val="FFC000"/>
              </a:solidFill>
            </a:endParaRPr>
          </a:p>
        </p:txBody>
      </p:sp>
    </p:spTree>
    <p:extLst>
      <p:ext uri="{BB962C8B-B14F-4D97-AF65-F5344CB8AC3E}">
        <p14:creationId xmlns:p14="http://schemas.microsoft.com/office/powerpoint/2010/main" val="33055849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E60E39E-A42C-47EF-879E-871C122E1EBD}"/>
              </a:ext>
            </a:extLst>
          </p:cNvPr>
          <p:cNvPicPr>
            <a:picLocks noChangeAspect="1"/>
          </p:cNvPicPr>
          <p:nvPr/>
        </p:nvPicPr>
        <p:blipFill>
          <a:blip r:embed="rId2"/>
          <a:stretch>
            <a:fillRect/>
          </a:stretch>
        </p:blipFill>
        <p:spPr>
          <a:xfrm>
            <a:off x="356490" y="1262501"/>
            <a:ext cx="8514286" cy="3728071"/>
          </a:xfrm>
          <a:prstGeom prst="rect">
            <a:avLst/>
          </a:prstGeom>
        </p:spPr>
      </p:pic>
      <p:sp>
        <p:nvSpPr>
          <p:cNvPr id="5" name="Hình Bầu dục 2">
            <a:extLst>
              <a:ext uri="{FF2B5EF4-FFF2-40B4-BE49-F238E27FC236}">
                <a16:creationId xmlns:a16="http://schemas.microsoft.com/office/drawing/2014/main" id="{8D746A85-776E-4BC5-8168-994B38D796D4}"/>
              </a:ext>
            </a:extLst>
          </p:cNvPr>
          <p:cNvSpPr/>
          <p:nvPr/>
        </p:nvSpPr>
        <p:spPr>
          <a:xfrm>
            <a:off x="356490" y="66569"/>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2.2</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0DE39485-7B79-4724-A67A-FEDCBFA48681}"/>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Cấp</a:t>
            </a:r>
            <a:r>
              <a:rPr lang="en-US" b="1" dirty="0"/>
              <a:t> </a:t>
            </a:r>
            <a:r>
              <a:rPr lang="en-US" b="1" dirty="0" err="1"/>
              <a:t>phát</a:t>
            </a:r>
            <a:r>
              <a:rPr lang="en-US" b="1" dirty="0"/>
              <a:t> </a:t>
            </a:r>
            <a:r>
              <a:rPr lang="en-US" b="1" dirty="0" err="1"/>
              <a:t>tĩnh</a:t>
            </a:r>
            <a:r>
              <a:rPr lang="en-US" b="1" dirty="0"/>
              <a:t> Device number </a:t>
            </a:r>
            <a:endParaRPr lang="vi-VN" b="1" dirty="0">
              <a:solidFill>
                <a:schemeClr val="tx1"/>
              </a:solidFill>
            </a:endParaRPr>
          </a:p>
        </p:txBody>
      </p:sp>
      <p:sp>
        <p:nvSpPr>
          <p:cNvPr id="7" name="TextBox 6">
            <a:extLst>
              <a:ext uri="{FF2B5EF4-FFF2-40B4-BE49-F238E27FC236}">
                <a16:creationId xmlns:a16="http://schemas.microsoft.com/office/drawing/2014/main" id="{1291030D-5850-4A6C-A204-9ABFDFDADFF0}"/>
              </a:ext>
            </a:extLst>
          </p:cNvPr>
          <p:cNvSpPr txBox="1"/>
          <p:nvPr/>
        </p:nvSpPr>
        <p:spPr>
          <a:xfrm>
            <a:off x="631417" y="840634"/>
            <a:ext cx="3621606" cy="369332"/>
          </a:xfrm>
          <a:prstGeom prst="rect">
            <a:avLst/>
          </a:prstGeom>
          <a:noFill/>
        </p:spPr>
        <p:txBody>
          <a:bodyPr wrap="square" rtlCol="0">
            <a:spAutoFit/>
          </a:bodyPr>
          <a:lstStyle/>
          <a:p>
            <a:r>
              <a:rPr lang="en-US" dirty="0">
                <a:solidFill>
                  <a:srgbClr val="FFC000"/>
                </a:solidFill>
              </a:rPr>
              <a:t>2.2.2. </a:t>
            </a:r>
            <a:r>
              <a:rPr lang="en-US" dirty="0" err="1">
                <a:solidFill>
                  <a:srgbClr val="FFC000"/>
                </a:solidFill>
              </a:rPr>
              <a:t>Cấp</a:t>
            </a:r>
            <a:r>
              <a:rPr lang="en-US" dirty="0">
                <a:solidFill>
                  <a:srgbClr val="FFC000"/>
                </a:solidFill>
              </a:rPr>
              <a:t> </a:t>
            </a:r>
            <a:r>
              <a:rPr lang="en-US" dirty="0" err="1">
                <a:solidFill>
                  <a:srgbClr val="FFC000"/>
                </a:solidFill>
              </a:rPr>
              <a:t>phát</a:t>
            </a:r>
            <a:r>
              <a:rPr lang="en-US" dirty="0">
                <a:solidFill>
                  <a:srgbClr val="FFC000"/>
                </a:solidFill>
              </a:rPr>
              <a:t> </a:t>
            </a:r>
            <a:r>
              <a:rPr lang="en-US" dirty="0" err="1">
                <a:solidFill>
                  <a:srgbClr val="FFC000"/>
                </a:solidFill>
              </a:rPr>
              <a:t>tĩnh</a:t>
            </a:r>
            <a:endParaRPr lang="en-US" dirty="0">
              <a:solidFill>
                <a:srgbClr val="FFC000"/>
              </a:solidFill>
            </a:endParaRPr>
          </a:p>
        </p:txBody>
      </p:sp>
    </p:spTree>
    <p:extLst>
      <p:ext uri="{BB962C8B-B14F-4D97-AF65-F5344CB8AC3E}">
        <p14:creationId xmlns:p14="http://schemas.microsoft.com/office/powerpoint/2010/main" val="11207151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8D746A85-776E-4BC5-8168-994B38D796D4}"/>
              </a:ext>
            </a:extLst>
          </p:cNvPr>
          <p:cNvSpPr/>
          <p:nvPr/>
        </p:nvSpPr>
        <p:spPr>
          <a:xfrm>
            <a:off x="356490" y="66569"/>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2.2</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0DE39485-7B79-4724-A67A-FEDCBFA48681}"/>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Cấp</a:t>
            </a:r>
            <a:r>
              <a:rPr lang="en-US" b="1" dirty="0"/>
              <a:t> </a:t>
            </a:r>
            <a:r>
              <a:rPr lang="en-US" b="1" dirty="0" err="1"/>
              <a:t>phát</a:t>
            </a:r>
            <a:r>
              <a:rPr lang="en-US" b="1" dirty="0"/>
              <a:t> </a:t>
            </a:r>
            <a:r>
              <a:rPr lang="en-US" b="1" dirty="0" err="1"/>
              <a:t>tĩnh</a:t>
            </a:r>
            <a:r>
              <a:rPr lang="en-US" b="1" dirty="0"/>
              <a:t> Device number </a:t>
            </a:r>
            <a:endParaRPr lang="vi-VN" b="1" dirty="0">
              <a:solidFill>
                <a:schemeClr val="tx1"/>
              </a:solidFill>
            </a:endParaRPr>
          </a:p>
        </p:txBody>
      </p:sp>
      <p:sp>
        <p:nvSpPr>
          <p:cNvPr id="7" name="TextBox 6">
            <a:extLst>
              <a:ext uri="{FF2B5EF4-FFF2-40B4-BE49-F238E27FC236}">
                <a16:creationId xmlns:a16="http://schemas.microsoft.com/office/drawing/2014/main" id="{1291030D-5850-4A6C-A204-9ABFDFDADFF0}"/>
              </a:ext>
            </a:extLst>
          </p:cNvPr>
          <p:cNvSpPr txBox="1"/>
          <p:nvPr/>
        </p:nvSpPr>
        <p:spPr>
          <a:xfrm>
            <a:off x="631417" y="840634"/>
            <a:ext cx="3621606" cy="369332"/>
          </a:xfrm>
          <a:prstGeom prst="rect">
            <a:avLst/>
          </a:prstGeom>
          <a:noFill/>
        </p:spPr>
        <p:txBody>
          <a:bodyPr wrap="square" rtlCol="0">
            <a:spAutoFit/>
          </a:bodyPr>
          <a:lstStyle/>
          <a:p>
            <a:r>
              <a:rPr lang="en-US" dirty="0">
                <a:solidFill>
                  <a:srgbClr val="FFC000"/>
                </a:solidFill>
              </a:rPr>
              <a:t>2.2.3. </a:t>
            </a:r>
            <a:r>
              <a:rPr lang="en-US" dirty="0" err="1">
                <a:solidFill>
                  <a:srgbClr val="FFC000"/>
                </a:solidFill>
              </a:rPr>
              <a:t>Ví</a:t>
            </a:r>
            <a:r>
              <a:rPr lang="en-US" dirty="0">
                <a:solidFill>
                  <a:srgbClr val="FFC000"/>
                </a:solidFill>
              </a:rPr>
              <a:t> </a:t>
            </a:r>
            <a:r>
              <a:rPr lang="en-US" dirty="0" err="1">
                <a:solidFill>
                  <a:srgbClr val="FFC000"/>
                </a:solidFill>
              </a:rPr>
              <a:t>dụ</a:t>
            </a:r>
            <a:r>
              <a:rPr lang="en-US" dirty="0">
                <a:solidFill>
                  <a:srgbClr val="FFC000"/>
                </a:solidFill>
              </a:rPr>
              <a:t> </a:t>
            </a:r>
            <a:r>
              <a:rPr lang="en-US" dirty="0" err="1">
                <a:solidFill>
                  <a:srgbClr val="FFC000"/>
                </a:solidFill>
              </a:rPr>
              <a:t>minh</a:t>
            </a:r>
            <a:r>
              <a:rPr lang="en-US" dirty="0">
                <a:solidFill>
                  <a:srgbClr val="FFC000"/>
                </a:solidFill>
              </a:rPr>
              <a:t> </a:t>
            </a:r>
            <a:r>
              <a:rPr lang="en-US" dirty="0" err="1">
                <a:solidFill>
                  <a:srgbClr val="FFC000"/>
                </a:solidFill>
              </a:rPr>
              <a:t>họa</a:t>
            </a:r>
            <a:endParaRPr lang="en-US" dirty="0">
              <a:solidFill>
                <a:srgbClr val="FFC000"/>
              </a:solidFill>
            </a:endParaRPr>
          </a:p>
        </p:txBody>
      </p:sp>
      <p:sp>
        <p:nvSpPr>
          <p:cNvPr id="2" name="Rectangle 1">
            <a:extLst>
              <a:ext uri="{FF2B5EF4-FFF2-40B4-BE49-F238E27FC236}">
                <a16:creationId xmlns:a16="http://schemas.microsoft.com/office/drawing/2014/main" id="{E64A8637-5731-4261-AF54-D0ED406562D2}"/>
              </a:ext>
            </a:extLst>
          </p:cNvPr>
          <p:cNvSpPr/>
          <p:nvPr/>
        </p:nvSpPr>
        <p:spPr>
          <a:xfrm>
            <a:off x="631417" y="1370116"/>
            <a:ext cx="7817617" cy="1200329"/>
          </a:xfrm>
          <a:prstGeom prst="rect">
            <a:avLst/>
          </a:prstGeom>
        </p:spPr>
        <p:txBody>
          <a:bodyPr wrap="square">
            <a:spAutoFit/>
          </a:bodyPr>
          <a:lstStyle/>
          <a:p>
            <a:pPr marL="285750" indent="-285750">
              <a:buFont typeface="Wingdings" panose="05000000000000000000" pitchFamily="2" charset="2"/>
              <a:buChar char="Ø"/>
            </a:pPr>
            <a:r>
              <a:rPr lang="vi-VN" dirty="0">
                <a:solidFill>
                  <a:srgbClr val="FFC000"/>
                </a:solidFill>
                <a:latin typeface="ArialMT"/>
              </a:rPr>
              <a:t>Tạo project với 3 file: Makefile, Kbuild và</a:t>
            </a:r>
            <a:r>
              <a:rPr lang="en-US" dirty="0">
                <a:solidFill>
                  <a:srgbClr val="FFC000"/>
                </a:solidFill>
                <a:latin typeface="ArialMT"/>
              </a:rPr>
              <a:t> </a:t>
            </a:r>
            <a:r>
              <a:rPr lang="vi-VN" i="1" dirty="0">
                <a:solidFill>
                  <a:srgbClr val="FFC000"/>
                </a:solidFill>
                <a:latin typeface="Arial-ItalicMT"/>
              </a:rPr>
              <a:t>vchar_driver.c</a:t>
            </a:r>
            <a:endParaRPr lang="en-US" i="1" dirty="0">
              <a:solidFill>
                <a:srgbClr val="FFC000"/>
              </a:solidFill>
              <a:latin typeface="Arial-ItalicMT"/>
            </a:endParaRPr>
          </a:p>
          <a:p>
            <a:pPr marL="285750" indent="-285750">
              <a:buFont typeface="Wingdings" panose="05000000000000000000" pitchFamily="2" charset="2"/>
              <a:buChar char="Ø"/>
            </a:pPr>
            <a:r>
              <a:rPr lang="vi-VN" dirty="0">
                <a:solidFill>
                  <a:srgbClr val="FFC000"/>
                </a:solidFill>
                <a:latin typeface="ArialMT"/>
              </a:rPr>
              <a:t>Phân tích các thành phần trong vchar_driver.c:</a:t>
            </a:r>
            <a:endParaRPr lang="en-US" dirty="0">
              <a:solidFill>
                <a:srgbClr val="FFC000"/>
              </a:solidFill>
              <a:latin typeface="ArialMT"/>
            </a:endParaRPr>
          </a:p>
          <a:p>
            <a:pPr marL="742950" lvl="1" indent="-285750">
              <a:buFont typeface="Arial" panose="020B0604020202020204" pitchFamily="34" charset="0"/>
              <a:buChar char="•"/>
            </a:pPr>
            <a:r>
              <a:rPr lang="vi-VN" sz="1600" dirty="0">
                <a:solidFill>
                  <a:srgbClr val="FFC000"/>
                </a:solidFill>
                <a:latin typeface="ArialMT"/>
              </a:rPr>
              <a:t>Khai báo thư viện</a:t>
            </a:r>
            <a:r>
              <a:rPr lang="vi-VN" dirty="0">
                <a:solidFill>
                  <a:srgbClr val="FFC000"/>
                </a:solidFill>
              </a:rPr>
              <a:t> </a:t>
            </a:r>
            <a:br>
              <a:rPr lang="vi-VN" dirty="0">
                <a:solidFill>
                  <a:srgbClr val="FFC000"/>
                </a:solidFill>
              </a:rPr>
            </a:br>
            <a:endParaRPr lang="en-US" dirty="0">
              <a:solidFill>
                <a:srgbClr val="FFC000"/>
              </a:solidFill>
            </a:endParaRPr>
          </a:p>
        </p:txBody>
      </p:sp>
      <p:pic>
        <p:nvPicPr>
          <p:cNvPr id="3" name="Picture 2">
            <a:extLst>
              <a:ext uri="{FF2B5EF4-FFF2-40B4-BE49-F238E27FC236}">
                <a16:creationId xmlns:a16="http://schemas.microsoft.com/office/drawing/2014/main" id="{74FE51B6-71FB-4C7F-86F0-2C51E447B876}"/>
              </a:ext>
            </a:extLst>
          </p:cNvPr>
          <p:cNvPicPr>
            <a:picLocks noChangeAspect="1"/>
          </p:cNvPicPr>
          <p:nvPr/>
        </p:nvPicPr>
        <p:blipFill>
          <a:blip r:embed="rId2"/>
          <a:stretch>
            <a:fillRect/>
          </a:stretch>
        </p:blipFill>
        <p:spPr>
          <a:xfrm>
            <a:off x="114857" y="2243178"/>
            <a:ext cx="8914286" cy="657143"/>
          </a:xfrm>
          <a:prstGeom prst="rect">
            <a:avLst/>
          </a:prstGeom>
        </p:spPr>
      </p:pic>
      <p:sp>
        <p:nvSpPr>
          <p:cNvPr id="8" name="Rectangle 7">
            <a:extLst>
              <a:ext uri="{FF2B5EF4-FFF2-40B4-BE49-F238E27FC236}">
                <a16:creationId xmlns:a16="http://schemas.microsoft.com/office/drawing/2014/main" id="{B4D352A3-4D97-4A2D-AB72-25ACAC9CF467}"/>
              </a:ext>
            </a:extLst>
          </p:cNvPr>
          <p:cNvSpPr/>
          <p:nvPr/>
        </p:nvSpPr>
        <p:spPr>
          <a:xfrm>
            <a:off x="720505" y="3102537"/>
            <a:ext cx="8308638" cy="369332"/>
          </a:xfrm>
          <a:prstGeom prst="rect">
            <a:avLst/>
          </a:prstGeom>
        </p:spPr>
        <p:txBody>
          <a:bodyPr wrap="square">
            <a:spAutoFit/>
          </a:bodyPr>
          <a:lstStyle/>
          <a:p>
            <a:pPr marL="742950" lvl="1" indent="-285750">
              <a:buFont typeface="Arial" panose="020B0604020202020204" pitchFamily="34" charset="0"/>
              <a:buChar char="•"/>
            </a:pPr>
            <a:r>
              <a:rPr lang="vi-VN" dirty="0">
                <a:solidFill>
                  <a:srgbClr val="FFC000"/>
                </a:solidFill>
                <a:latin typeface="ArialMT"/>
              </a:rPr>
              <a:t>Kiểm tra trong </a:t>
            </a:r>
            <a:r>
              <a:rPr lang="vi-VN" i="1" dirty="0">
                <a:solidFill>
                  <a:srgbClr val="FFC000"/>
                </a:solidFill>
                <a:latin typeface="Arial-ItalicMT"/>
              </a:rPr>
              <a:t>/proc/devices </a:t>
            </a:r>
            <a:r>
              <a:rPr lang="vi-VN" dirty="0">
                <a:solidFill>
                  <a:srgbClr val="FFC000"/>
                </a:solidFill>
                <a:latin typeface="ArialMT"/>
              </a:rPr>
              <a:t>để lấy số chưa sử dụng</a:t>
            </a:r>
            <a:r>
              <a:rPr lang="en-US" dirty="0">
                <a:solidFill>
                  <a:srgbClr val="FFC000"/>
                </a:solidFill>
                <a:latin typeface="ArialMT"/>
              </a:rPr>
              <a:t> </a:t>
            </a:r>
            <a:r>
              <a:rPr lang="vi-VN" dirty="0">
                <a:solidFill>
                  <a:srgbClr val="FFC000"/>
                </a:solidFill>
                <a:latin typeface="ArialMT"/>
              </a:rPr>
              <a:t>làm Device number</a:t>
            </a:r>
            <a:r>
              <a:rPr lang="vi-VN" dirty="0">
                <a:solidFill>
                  <a:srgbClr val="FFC000"/>
                </a:solidFill>
              </a:rPr>
              <a:t> </a:t>
            </a:r>
            <a:endParaRPr lang="en-US" dirty="0">
              <a:solidFill>
                <a:srgbClr val="FFC000"/>
              </a:solidFill>
            </a:endParaRPr>
          </a:p>
        </p:txBody>
      </p:sp>
    </p:spTree>
    <p:extLst>
      <p:ext uri="{BB962C8B-B14F-4D97-AF65-F5344CB8AC3E}">
        <p14:creationId xmlns:p14="http://schemas.microsoft.com/office/powerpoint/2010/main" val="2986066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8D746A85-776E-4BC5-8168-994B38D796D4}"/>
              </a:ext>
            </a:extLst>
          </p:cNvPr>
          <p:cNvSpPr/>
          <p:nvPr/>
        </p:nvSpPr>
        <p:spPr>
          <a:xfrm>
            <a:off x="356490" y="66569"/>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2.2</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0DE39485-7B79-4724-A67A-FEDCBFA48681}"/>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Cấp</a:t>
            </a:r>
            <a:r>
              <a:rPr lang="en-US" b="1" dirty="0"/>
              <a:t> </a:t>
            </a:r>
            <a:r>
              <a:rPr lang="en-US" b="1" dirty="0" err="1"/>
              <a:t>phát</a:t>
            </a:r>
            <a:r>
              <a:rPr lang="en-US" b="1" dirty="0"/>
              <a:t> </a:t>
            </a:r>
            <a:r>
              <a:rPr lang="en-US" b="1" dirty="0" err="1"/>
              <a:t>tĩnh</a:t>
            </a:r>
            <a:r>
              <a:rPr lang="en-US" b="1" dirty="0"/>
              <a:t> Device number </a:t>
            </a:r>
            <a:endParaRPr lang="vi-VN" b="1" dirty="0">
              <a:solidFill>
                <a:schemeClr val="tx1"/>
              </a:solidFill>
            </a:endParaRPr>
          </a:p>
        </p:txBody>
      </p:sp>
      <p:sp>
        <p:nvSpPr>
          <p:cNvPr id="7" name="TextBox 6">
            <a:extLst>
              <a:ext uri="{FF2B5EF4-FFF2-40B4-BE49-F238E27FC236}">
                <a16:creationId xmlns:a16="http://schemas.microsoft.com/office/drawing/2014/main" id="{1291030D-5850-4A6C-A204-9ABFDFDADFF0}"/>
              </a:ext>
            </a:extLst>
          </p:cNvPr>
          <p:cNvSpPr txBox="1"/>
          <p:nvPr/>
        </p:nvSpPr>
        <p:spPr>
          <a:xfrm>
            <a:off x="631417" y="840634"/>
            <a:ext cx="3621606" cy="369332"/>
          </a:xfrm>
          <a:prstGeom prst="rect">
            <a:avLst/>
          </a:prstGeom>
          <a:noFill/>
        </p:spPr>
        <p:txBody>
          <a:bodyPr wrap="square" rtlCol="0">
            <a:spAutoFit/>
          </a:bodyPr>
          <a:lstStyle/>
          <a:p>
            <a:r>
              <a:rPr lang="en-US" dirty="0">
                <a:solidFill>
                  <a:srgbClr val="FFC000"/>
                </a:solidFill>
              </a:rPr>
              <a:t>2.2.3. </a:t>
            </a:r>
            <a:r>
              <a:rPr lang="en-US" dirty="0" err="1">
                <a:solidFill>
                  <a:srgbClr val="FFC000"/>
                </a:solidFill>
              </a:rPr>
              <a:t>Ví</a:t>
            </a:r>
            <a:r>
              <a:rPr lang="en-US" dirty="0">
                <a:solidFill>
                  <a:srgbClr val="FFC000"/>
                </a:solidFill>
              </a:rPr>
              <a:t> </a:t>
            </a:r>
            <a:r>
              <a:rPr lang="en-US" dirty="0" err="1">
                <a:solidFill>
                  <a:srgbClr val="FFC000"/>
                </a:solidFill>
              </a:rPr>
              <a:t>dụ</a:t>
            </a:r>
            <a:r>
              <a:rPr lang="en-US" dirty="0">
                <a:solidFill>
                  <a:srgbClr val="FFC000"/>
                </a:solidFill>
              </a:rPr>
              <a:t> </a:t>
            </a:r>
            <a:r>
              <a:rPr lang="en-US" dirty="0" err="1">
                <a:solidFill>
                  <a:srgbClr val="FFC000"/>
                </a:solidFill>
              </a:rPr>
              <a:t>minh</a:t>
            </a:r>
            <a:r>
              <a:rPr lang="en-US" dirty="0">
                <a:solidFill>
                  <a:srgbClr val="FFC000"/>
                </a:solidFill>
              </a:rPr>
              <a:t> </a:t>
            </a:r>
            <a:r>
              <a:rPr lang="en-US" dirty="0" err="1">
                <a:solidFill>
                  <a:srgbClr val="FFC000"/>
                </a:solidFill>
              </a:rPr>
              <a:t>họa</a:t>
            </a:r>
            <a:endParaRPr lang="en-US" dirty="0">
              <a:solidFill>
                <a:srgbClr val="FFC000"/>
              </a:solidFill>
            </a:endParaRPr>
          </a:p>
        </p:txBody>
      </p:sp>
      <p:sp>
        <p:nvSpPr>
          <p:cNvPr id="2" name="Rectangle 1">
            <a:extLst>
              <a:ext uri="{FF2B5EF4-FFF2-40B4-BE49-F238E27FC236}">
                <a16:creationId xmlns:a16="http://schemas.microsoft.com/office/drawing/2014/main" id="{E64A8637-5731-4261-AF54-D0ED406562D2}"/>
              </a:ext>
            </a:extLst>
          </p:cNvPr>
          <p:cNvSpPr/>
          <p:nvPr/>
        </p:nvSpPr>
        <p:spPr>
          <a:xfrm>
            <a:off x="631417" y="1390213"/>
            <a:ext cx="8120697" cy="923330"/>
          </a:xfrm>
          <a:prstGeom prst="rect">
            <a:avLst/>
          </a:prstGeom>
        </p:spPr>
        <p:txBody>
          <a:bodyPr wrap="square">
            <a:spAutoFit/>
          </a:bodyPr>
          <a:lstStyle/>
          <a:p>
            <a:pPr marL="285750" indent="-285750">
              <a:buFont typeface="Wingdings" panose="05000000000000000000" pitchFamily="2" charset="2"/>
              <a:buChar char="Ø"/>
            </a:pPr>
            <a:r>
              <a:rPr lang="vi-VN" dirty="0">
                <a:solidFill>
                  <a:srgbClr val="FFC000"/>
                </a:solidFill>
              </a:rPr>
              <a:t>Để lưu giá trị device number này, ta sẽ tạo ra một cấu</a:t>
            </a:r>
            <a:r>
              <a:rPr lang="en-US" dirty="0">
                <a:solidFill>
                  <a:srgbClr val="FFC000"/>
                </a:solidFill>
              </a:rPr>
              <a:t> </a:t>
            </a:r>
            <a:r>
              <a:rPr lang="vi-VN" dirty="0">
                <a:solidFill>
                  <a:srgbClr val="FFC000"/>
                </a:solidFill>
              </a:rPr>
              <a:t>trúc </a:t>
            </a:r>
            <a:r>
              <a:rPr lang="vi-VN" b="1" i="1" dirty="0">
                <a:solidFill>
                  <a:srgbClr val="FFC000"/>
                </a:solidFill>
              </a:rPr>
              <a:t>vchar_drv </a:t>
            </a:r>
            <a:r>
              <a:rPr lang="vi-VN" dirty="0">
                <a:solidFill>
                  <a:srgbClr val="FFC000"/>
                </a:solidFill>
              </a:rPr>
              <a:t>chứa trường </a:t>
            </a:r>
            <a:r>
              <a:rPr lang="vi-VN" b="1" i="1" dirty="0">
                <a:solidFill>
                  <a:srgbClr val="FFC000"/>
                </a:solidFill>
              </a:rPr>
              <a:t>dev_num</a:t>
            </a:r>
            <a:r>
              <a:rPr lang="vi-VN" dirty="0">
                <a:solidFill>
                  <a:srgbClr val="FFC000"/>
                </a:solidFill>
              </a:rPr>
              <a:t> </a:t>
            </a:r>
            <a:br>
              <a:rPr lang="vi-VN" dirty="0"/>
            </a:br>
            <a:endParaRPr lang="en-US" dirty="0">
              <a:solidFill>
                <a:srgbClr val="FFC000"/>
              </a:solidFill>
            </a:endParaRPr>
          </a:p>
        </p:txBody>
      </p:sp>
      <p:pic>
        <p:nvPicPr>
          <p:cNvPr id="4" name="Picture 3">
            <a:extLst>
              <a:ext uri="{FF2B5EF4-FFF2-40B4-BE49-F238E27FC236}">
                <a16:creationId xmlns:a16="http://schemas.microsoft.com/office/drawing/2014/main" id="{37EF3C6F-12BD-42CF-9E3F-EDCE3C5B517C}"/>
              </a:ext>
            </a:extLst>
          </p:cNvPr>
          <p:cNvPicPr>
            <a:picLocks noChangeAspect="1"/>
          </p:cNvPicPr>
          <p:nvPr/>
        </p:nvPicPr>
        <p:blipFill>
          <a:blip r:embed="rId2"/>
          <a:stretch>
            <a:fillRect/>
          </a:stretch>
        </p:blipFill>
        <p:spPr>
          <a:xfrm>
            <a:off x="1084522" y="2107784"/>
            <a:ext cx="4019048" cy="1085714"/>
          </a:xfrm>
          <a:prstGeom prst="rect">
            <a:avLst/>
          </a:prstGeom>
        </p:spPr>
      </p:pic>
      <p:sp>
        <p:nvSpPr>
          <p:cNvPr id="9" name="Rectangle 8">
            <a:extLst>
              <a:ext uri="{FF2B5EF4-FFF2-40B4-BE49-F238E27FC236}">
                <a16:creationId xmlns:a16="http://schemas.microsoft.com/office/drawing/2014/main" id="{34645261-FB62-4968-8554-20FC88EF2CCB}"/>
              </a:ext>
            </a:extLst>
          </p:cNvPr>
          <p:cNvSpPr/>
          <p:nvPr/>
        </p:nvSpPr>
        <p:spPr>
          <a:xfrm>
            <a:off x="631417" y="3328264"/>
            <a:ext cx="7919730" cy="1477328"/>
          </a:xfrm>
          <a:prstGeom prst="rect">
            <a:avLst/>
          </a:prstGeom>
        </p:spPr>
        <p:txBody>
          <a:bodyPr wrap="square">
            <a:spAutoFit/>
          </a:bodyPr>
          <a:lstStyle/>
          <a:p>
            <a:pPr marL="285750" indent="-285750">
              <a:buFont typeface="Wingdings" panose="05000000000000000000" pitchFamily="2" charset="2"/>
              <a:buChar char="Ø"/>
            </a:pPr>
            <a:r>
              <a:rPr lang="vi-VN" dirty="0">
                <a:solidFill>
                  <a:srgbClr val="FFC000"/>
                </a:solidFill>
                <a:latin typeface="ArialMT"/>
              </a:rPr>
              <a:t>Trong hàm </a:t>
            </a:r>
            <a:r>
              <a:rPr lang="vi-VN" b="1" dirty="0">
                <a:solidFill>
                  <a:srgbClr val="FFC000"/>
                </a:solidFill>
                <a:latin typeface="Arial-BoldMT"/>
              </a:rPr>
              <a:t>vchar_driver_init </a:t>
            </a:r>
            <a:r>
              <a:rPr lang="vi-VN" dirty="0">
                <a:solidFill>
                  <a:srgbClr val="FFC000"/>
                </a:solidFill>
                <a:latin typeface="ArialMT"/>
              </a:rPr>
              <a:t>của driver này, sẽ sử dụng</a:t>
            </a:r>
            <a:r>
              <a:rPr lang="en-US" dirty="0">
                <a:solidFill>
                  <a:srgbClr val="FFC000"/>
                </a:solidFill>
                <a:latin typeface="ArialMT"/>
              </a:rPr>
              <a:t> </a:t>
            </a:r>
            <a:r>
              <a:rPr lang="vi-VN" dirty="0">
                <a:solidFill>
                  <a:srgbClr val="FFC000"/>
                </a:solidFill>
                <a:latin typeface="ArialMT"/>
              </a:rPr>
              <a:t>macro </a:t>
            </a:r>
            <a:r>
              <a:rPr lang="vi-VN" b="1" dirty="0">
                <a:solidFill>
                  <a:srgbClr val="FFC000"/>
                </a:solidFill>
                <a:latin typeface="Arial-BoldMT"/>
              </a:rPr>
              <a:t>MKDEV </a:t>
            </a:r>
            <a:r>
              <a:rPr lang="vi-VN" dirty="0">
                <a:solidFill>
                  <a:srgbClr val="FFC000"/>
                </a:solidFill>
                <a:latin typeface="ArialMT"/>
              </a:rPr>
              <a:t>để khởi tạo giá trị cho</a:t>
            </a:r>
            <a:r>
              <a:rPr lang="en-US" dirty="0">
                <a:solidFill>
                  <a:srgbClr val="FFC000"/>
                </a:solidFill>
                <a:latin typeface="ArialMT"/>
              </a:rPr>
              <a:t> </a:t>
            </a:r>
            <a:r>
              <a:rPr lang="vi-VN" dirty="0">
                <a:solidFill>
                  <a:srgbClr val="FFC000"/>
                </a:solidFill>
                <a:latin typeface="ArialMT"/>
              </a:rPr>
              <a:t>trường </a:t>
            </a:r>
            <a:r>
              <a:rPr lang="vi-VN" b="1" i="1" dirty="0">
                <a:solidFill>
                  <a:srgbClr val="FFC000"/>
                </a:solidFill>
                <a:latin typeface="Arial-BoldItalicMT"/>
              </a:rPr>
              <a:t>dev_num </a:t>
            </a:r>
            <a:r>
              <a:rPr lang="vi-VN" dirty="0">
                <a:solidFill>
                  <a:srgbClr val="FFC000"/>
                </a:solidFill>
                <a:latin typeface="ArialMT"/>
              </a:rPr>
              <a:t>của cấu trúc </a:t>
            </a:r>
            <a:r>
              <a:rPr lang="vi-VN" b="1" i="1" dirty="0">
                <a:solidFill>
                  <a:srgbClr val="FFC000"/>
                </a:solidFill>
                <a:latin typeface="Arial-BoldItalicMT"/>
              </a:rPr>
              <a:t>vchar_drv</a:t>
            </a:r>
            <a:endParaRPr lang="en-US" b="1" i="1" dirty="0">
              <a:solidFill>
                <a:srgbClr val="FFC000"/>
              </a:solidFill>
              <a:latin typeface="Arial-BoldItalicMT"/>
            </a:endParaRPr>
          </a:p>
          <a:p>
            <a:pPr marL="285750" indent="-285750">
              <a:buFont typeface="Wingdings" panose="05000000000000000000" pitchFamily="2" charset="2"/>
              <a:buChar char="Ø"/>
            </a:pPr>
            <a:r>
              <a:rPr lang="vi-VN" dirty="0">
                <a:solidFill>
                  <a:srgbClr val="FFC000"/>
                </a:solidFill>
                <a:latin typeface="ArialMT"/>
              </a:rPr>
              <a:t>Sau đó, gọi hàm </a:t>
            </a:r>
            <a:r>
              <a:rPr lang="vi-VN" b="1" dirty="0">
                <a:solidFill>
                  <a:srgbClr val="FFC000"/>
                </a:solidFill>
                <a:latin typeface="Arial-BoldMT"/>
              </a:rPr>
              <a:t>register_chrdev_region </a:t>
            </a:r>
            <a:r>
              <a:rPr lang="vi-VN" dirty="0">
                <a:solidFill>
                  <a:srgbClr val="FFC000"/>
                </a:solidFill>
                <a:latin typeface="ArialMT"/>
              </a:rPr>
              <a:t>để đăng ký</a:t>
            </a:r>
            <a:r>
              <a:rPr lang="en-US" dirty="0">
                <a:solidFill>
                  <a:srgbClr val="FFC000"/>
                </a:solidFill>
                <a:latin typeface="ArialMT"/>
              </a:rPr>
              <a:t> </a:t>
            </a:r>
            <a:r>
              <a:rPr lang="vi-VN" dirty="0">
                <a:solidFill>
                  <a:srgbClr val="FFC000"/>
                </a:solidFill>
                <a:latin typeface="ArialMT"/>
              </a:rPr>
              <a:t>device number với Linux kernel</a:t>
            </a:r>
            <a:r>
              <a:rPr lang="vi-VN" dirty="0">
                <a:solidFill>
                  <a:srgbClr val="FFC000"/>
                </a:solidFill>
              </a:rPr>
              <a:t> </a:t>
            </a:r>
            <a:br>
              <a:rPr lang="vi-VN" dirty="0">
                <a:solidFill>
                  <a:srgbClr val="FFC000"/>
                </a:solidFill>
              </a:rPr>
            </a:br>
            <a:endParaRPr lang="en-US" dirty="0">
              <a:solidFill>
                <a:srgbClr val="FFC000"/>
              </a:solidFill>
            </a:endParaRPr>
          </a:p>
        </p:txBody>
      </p:sp>
    </p:spTree>
    <p:extLst>
      <p:ext uri="{BB962C8B-B14F-4D97-AF65-F5344CB8AC3E}">
        <p14:creationId xmlns:p14="http://schemas.microsoft.com/office/powerpoint/2010/main" val="2915411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4032448" y="339502"/>
            <a:ext cx="5111552" cy="576064"/>
          </a:xfrm>
          <a:prstGeom prst="rect">
            <a:avLst/>
          </a:prstGeom>
        </p:spPr>
        <p:txBody>
          <a:bodyPr lIns="91440" tIns="45720" rIns="91440" bIns="45720"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sz="3600">
                <a:solidFill>
                  <a:schemeClr val="accent2"/>
                </a:solidFill>
                <a:cs typeface="Arial"/>
              </a:rPr>
              <a:t>Nội dung</a:t>
            </a:r>
          </a:p>
        </p:txBody>
      </p:sp>
      <p:grpSp>
        <p:nvGrpSpPr>
          <p:cNvPr id="12" name="Group 11"/>
          <p:cNvGrpSpPr/>
          <p:nvPr/>
        </p:nvGrpSpPr>
        <p:grpSpPr>
          <a:xfrm>
            <a:off x="3480374" y="1203598"/>
            <a:ext cx="5328592" cy="755937"/>
            <a:chOff x="3414539" y="1203598"/>
            <a:chExt cx="5328592" cy="755937"/>
          </a:xfrm>
        </p:grpSpPr>
        <p:grpSp>
          <p:nvGrpSpPr>
            <p:cNvPr id="13" name="Group 12"/>
            <p:cNvGrpSpPr/>
            <p:nvPr/>
          </p:nvGrpSpPr>
          <p:grpSpPr>
            <a:xfrm>
              <a:off x="3414539" y="1203598"/>
              <a:ext cx="3816400" cy="576064"/>
              <a:chOff x="4572000" y="1743933"/>
              <a:chExt cx="3816400" cy="576064"/>
            </a:xfrm>
            <a:solidFill>
              <a:srgbClr val="FFC000"/>
            </a:solidFill>
          </p:grpSpPr>
          <p:sp>
            <p:nvSpPr>
              <p:cNvPr id="14" name="Rectangle 13"/>
              <p:cNvSpPr/>
              <p:nvPr/>
            </p:nvSpPr>
            <p:spPr>
              <a:xfrm>
                <a:off x="4788024" y="1743933"/>
                <a:ext cx="3384376" cy="5760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5" name="Isosceles Triangle 14"/>
              <p:cNvSpPr/>
              <p:nvPr/>
            </p:nvSpPr>
            <p:spPr>
              <a:xfrm rot="16200000">
                <a:off x="4392000" y="1923934"/>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6" name="Isosceles Triangle 15"/>
              <p:cNvSpPr/>
              <p:nvPr/>
            </p:nvSpPr>
            <p:spPr>
              <a:xfrm rot="5400000">
                <a:off x="7992400" y="1923933"/>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11" name="Group 10"/>
            <p:cNvGrpSpPr/>
            <p:nvPr/>
          </p:nvGrpSpPr>
          <p:grpSpPr>
            <a:xfrm>
              <a:off x="4314639" y="1383471"/>
              <a:ext cx="4428492" cy="576064"/>
              <a:chOff x="4572000" y="1743934"/>
              <a:chExt cx="4428492" cy="576064"/>
            </a:xfrm>
            <a:solidFill>
              <a:schemeClr val="bg1">
                <a:lumMod val="95000"/>
              </a:schemeClr>
            </a:solidFill>
          </p:grpSpPr>
          <p:sp>
            <p:nvSpPr>
              <p:cNvPr id="2" name="Rectangle 1"/>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7" name="Isosceles Triangle 6"/>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grpSp>
        <p:nvGrpSpPr>
          <p:cNvPr id="18" name="Group 17"/>
          <p:cNvGrpSpPr/>
          <p:nvPr/>
        </p:nvGrpSpPr>
        <p:grpSpPr>
          <a:xfrm>
            <a:off x="3122111" y="2111871"/>
            <a:ext cx="5328592" cy="755937"/>
            <a:chOff x="3414539" y="1203598"/>
            <a:chExt cx="5328592" cy="755937"/>
          </a:xfrm>
        </p:grpSpPr>
        <p:grpSp>
          <p:nvGrpSpPr>
            <p:cNvPr id="19" name="Group 18"/>
            <p:cNvGrpSpPr/>
            <p:nvPr/>
          </p:nvGrpSpPr>
          <p:grpSpPr>
            <a:xfrm>
              <a:off x="3414539" y="1203598"/>
              <a:ext cx="3816400" cy="576064"/>
              <a:chOff x="4572000" y="1743933"/>
              <a:chExt cx="3816400" cy="576064"/>
            </a:xfrm>
            <a:solidFill>
              <a:srgbClr val="FFC000"/>
            </a:solidFill>
          </p:grpSpPr>
          <p:sp>
            <p:nvSpPr>
              <p:cNvPr id="23" name="Rectangle 22"/>
              <p:cNvSpPr/>
              <p:nvPr/>
            </p:nvSpPr>
            <p:spPr>
              <a:xfrm>
                <a:off x="4788024" y="1743933"/>
                <a:ext cx="3384376" cy="5760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4" name="Isosceles Triangle 23"/>
              <p:cNvSpPr/>
              <p:nvPr/>
            </p:nvSpPr>
            <p:spPr>
              <a:xfrm rot="16200000">
                <a:off x="4392000" y="1923934"/>
                <a:ext cx="576000" cy="21600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5" name="Isosceles Triangle 24"/>
              <p:cNvSpPr/>
              <p:nvPr/>
            </p:nvSpPr>
            <p:spPr>
              <a:xfrm rot="5400000">
                <a:off x="7992400" y="1923933"/>
                <a:ext cx="576000" cy="21600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20" name="Group 19"/>
            <p:cNvGrpSpPr/>
            <p:nvPr/>
          </p:nvGrpSpPr>
          <p:grpSpPr>
            <a:xfrm>
              <a:off x="4314639" y="1383471"/>
              <a:ext cx="4428492" cy="576064"/>
              <a:chOff x="4572000" y="1743934"/>
              <a:chExt cx="4428492" cy="576064"/>
            </a:xfrm>
            <a:solidFill>
              <a:schemeClr val="bg1">
                <a:lumMod val="95000"/>
              </a:schemeClr>
            </a:solidFill>
          </p:grpSpPr>
          <p:sp>
            <p:nvSpPr>
              <p:cNvPr id="21" name="Rectangle 20"/>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22" name="Isosceles Triangle 21"/>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grpSp>
        <p:nvGrpSpPr>
          <p:cNvPr id="26" name="Group 25"/>
          <p:cNvGrpSpPr/>
          <p:nvPr/>
        </p:nvGrpSpPr>
        <p:grpSpPr>
          <a:xfrm>
            <a:off x="2763849" y="3020144"/>
            <a:ext cx="5328592" cy="755937"/>
            <a:chOff x="3414539" y="1203598"/>
            <a:chExt cx="5328592" cy="755937"/>
          </a:xfrm>
        </p:grpSpPr>
        <p:grpSp>
          <p:nvGrpSpPr>
            <p:cNvPr id="27" name="Group 26"/>
            <p:cNvGrpSpPr/>
            <p:nvPr/>
          </p:nvGrpSpPr>
          <p:grpSpPr>
            <a:xfrm>
              <a:off x="3414539" y="1203598"/>
              <a:ext cx="3816400" cy="576064"/>
              <a:chOff x="4572000" y="1743933"/>
              <a:chExt cx="3816400" cy="576064"/>
            </a:xfrm>
            <a:solidFill>
              <a:srgbClr val="FFC000"/>
            </a:solidFill>
          </p:grpSpPr>
          <p:sp>
            <p:nvSpPr>
              <p:cNvPr id="31" name="Rectangle 30"/>
              <p:cNvSpPr/>
              <p:nvPr/>
            </p:nvSpPr>
            <p:spPr>
              <a:xfrm>
                <a:off x="4788024" y="1743933"/>
                <a:ext cx="3384376" cy="5760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2" name="Isosceles Triangle 31"/>
              <p:cNvSpPr/>
              <p:nvPr/>
            </p:nvSpPr>
            <p:spPr>
              <a:xfrm rot="16200000">
                <a:off x="4392000" y="1923934"/>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3" name="Isosceles Triangle 32"/>
              <p:cNvSpPr/>
              <p:nvPr/>
            </p:nvSpPr>
            <p:spPr>
              <a:xfrm rot="5400000">
                <a:off x="7992400" y="1923933"/>
                <a:ext cx="576000" cy="216000"/>
              </a:xfrm>
              <a:prstGeom prst="triangle">
                <a:avLst>
                  <a:gd name="adj" fmla="val 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28" name="Group 27"/>
            <p:cNvGrpSpPr/>
            <p:nvPr/>
          </p:nvGrpSpPr>
          <p:grpSpPr>
            <a:xfrm>
              <a:off x="4314639" y="1383471"/>
              <a:ext cx="4428492" cy="576064"/>
              <a:chOff x="4572000" y="1743934"/>
              <a:chExt cx="4428492" cy="576064"/>
            </a:xfrm>
            <a:solidFill>
              <a:schemeClr val="bg1">
                <a:lumMod val="95000"/>
              </a:schemeClr>
            </a:solidFill>
          </p:grpSpPr>
          <p:sp>
            <p:nvSpPr>
              <p:cNvPr id="29" name="Rectangle 28"/>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0" name="Isosceles Triangle 29"/>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grpSp>
        <p:nvGrpSpPr>
          <p:cNvPr id="34" name="Group 33"/>
          <p:cNvGrpSpPr/>
          <p:nvPr/>
        </p:nvGrpSpPr>
        <p:grpSpPr>
          <a:xfrm>
            <a:off x="2405587" y="3928417"/>
            <a:ext cx="5328592" cy="755937"/>
            <a:chOff x="3414539" y="1203598"/>
            <a:chExt cx="5328592" cy="755937"/>
          </a:xfrm>
        </p:grpSpPr>
        <p:grpSp>
          <p:nvGrpSpPr>
            <p:cNvPr id="35" name="Group 34"/>
            <p:cNvGrpSpPr/>
            <p:nvPr/>
          </p:nvGrpSpPr>
          <p:grpSpPr>
            <a:xfrm>
              <a:off x="3414539" y="1203598"/>
              <a:ext cx="3816400" cy="576064"/>
              <a:chOff x="4572000" y="1743933"/>
              <a:chExt cx="3816400" cy="576064"/>
            </a:xfrm>
            <a:solidFill>
              <a:srgbClr val="FFC000"/>
            </a:solidFill>
          </p:grpSpPr>
          <p:sp>
            <p:nvSpPr>
              <p:cNvPr id="39" name="Rectangle 38"/>
              <p:cNvSpPr/>
              <p:nvPr/>
            </p:nvSpPr>
            <p:spPr>
              <a:xfrm>
                <a:off x="4788024" y="1743933"/>
                <a:ext cx="3384376" cy="5760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0" name="Isosceles Triangle 39"/>
              <p:cNvSpPr/>
              <p:nvPr/>
            </p:nvSpPr>
            <p:spPr>
              <a:xfrm rot="16200000">
                <a:off x="4392000" y="1923934"/>
                <a:ext cx="576000" cy="21600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41" name="Isosceles Triangle 40"/>
              <p:cNvSpPr/>
              <p:nvPr/>
            </p:nvSpPr>
            <p:spPr>
              <a:xfrm rot="5400000">
                <a:off x="7992400" y="1923933"/>
                <a:ext cx="576000" cy="216000"/>
              </a:xfrm>
              <a:prstGeom prst="triangle">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nvGrpSpPr>
            <p:cNvPr id="36" name="Group 35"/>
            <p:cNvGrpSpPr/>
            <p:nvPr/>
          </p:nvGrpSpPr>
          <p:grpSpPr>
            <a:xfrm>
              <a:off x="4314639" y="1383471"/>
              <a:ext cx="4428492" cy="576064"/>
              <a:chOff x="4572000" y="1743934"/>
              <a:chExt cx="4428492" cy="576064"/>
            </a:xfrm>
            <a:solidFill>
              <a:schemeClr val="bg1">
                <a:lumMod val="95000"/>
              </a:schemeClr>
            </a:solidFill>
          </p:grpSpPr>
          <p:sp>
            <p:nvSpPr>
              <p:cNvPr id="37" name="Rectangle 36"/>
              <p:cNvSpPr/>
              <p:nvPr/>
            </p:nvSpPr>
            <p:spPr>
              <a:xfrm>
                <a:off x="4788024" y="1743934"/>
                <a:ext cx="4212468" cy="57606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38" name="Isosceles Triangle 37"/>
              <p:cNvSpPr/>
              <p:nvPr/>
            </p:nvSpPr>
            <p:spPr>
              <a:xfrm rot="16200000">
                <a:off x="4392000" y="1923934"/>
                <a:ext cx="576000" cy="216000"/>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grpSp>
      <p:sp>
        <p:nvSpPr>
          <p:cNvPr id="42" name="TextBox 41"/>
          <p:cNvSpPr txBox="1"/>
          <p:nvPr/>
        </p:nvSpPr>
        <p:spPr>
          <a:xfrm>
            <a:off x="3695748" y="1260765"/>
            <a:ext cx="608526" cy="461665"/>
          </a:xfrm>
          <a:prstGeom prst="rect">
            <a:avLst/>
          </a:prstGeom>
          <a:noFill/>
        </p:spPr>
        <p:txBody>
          <a:bodyPr wrap="square" rtlCol="0">
            <a:spAutoFit/>
          </a:bodyPr>
          <a:lstStyle/>
          <a:p>
            <a:pPr algn="ctr"/>
            <a:r>
              <a:rPr lang="en-US" altLang="ko-KR" sz="2400" b="1">
                <a:solidFill>
                  <a:schemeClr val="bg1"/>
                </a:solidFill>
                <a:cs typeface="Arial" pitchFamily="34" charset="0"/>
              </a:rPr>
              <a:t>01</a:t>
            </a:r>
            <a:endParaRPr lang="ko-KR" altLang="en-US" sz="2400" b="1">
              <a:solidFill>
                <a:schemeClr val="bg1"/>
              </a:solidFill>
              <a:cs typeface="Arial" pitchFamily="34" charset="0"/>
            </a:endParaRPr>
          </a:p>
        </p:txBody>
      </p:sp>
      <p:sp>
        <p:nvSpPr>
          <p:cNvPr id="43" name="TextBox 42"/>
          <p:cNvSpPr txBox="1"/>
          <p:nvPr/>
        </p:nvSpPr>
        <p:spPr>
          <a:xfrm>
            <a:off x="3299624" y="2169038"/>
            <a:ext cx="608526" cy="461665"/>
          </a:xfrm>
          <a:prstGeom prst="rect">
            <a:avLst/>
          </a:prstGeom>
          <a:noFill/>
        </p:spPr>
        <p:txBody>
          <a:bodyPr wrap="square" rtlCol="0">
            <a:spAutoFit/>
          </a:bodyPr>
          <a:lstStyle/>
          <a:p>
            <a:pPr algn="ctr"/>
            <a:r>
              <a:rPr lang="en-US" altLang="ko-KR" sz="2400" b="1">
                <a:solidFill>
                  <a:schemeClr val="bg1"/>
                </a:solidFill>
                <a:cs typeface="Arial" pitchFamily="34" charset="0"/>
              </a:rPr>
              <a:t>02</a:t>
            </a:r>
            <a:endParaRPr lang="ko-KR" altLang="en-US" sz="2400" b="1">
              <a:solidFill>
                <a:schemeClr val="bg1"/>
              </a:solidFill>
              <a:cs typeface="Arial" pitchFamily="34" charset="0"/>
            </a:endParaRPr>
          </a:p>
        </p:txBody>
      </p:sp>
      <p:sp>
        <p:nvSpPr>
          <p:cNvPr id="44" name="TextBox 43"/>
          <p:cNvSpPr txBox="1"/>
          <p:nvPr/>
        </p:nvSpPr>
        <p:spPr>
          <a:xfrm>
            <a:off x="2989765" y="3077311"/>
            <a:ext cx="608526" cy="461665"/>
          </a:xfrm>
          <a:prstGeom prst="rect">
            <a:avLst/>
          </a:prstGeom>
          <a:noFill/>
        </p:spPr>
        <p:txBody>
          <a:bodyPr wrap="square" rtlCol="0">
            <a:spAutoFit/>
          </a:bodyPr>
          <a:lstStyle/>
          <a:p>
            <a:pPr algn="ctr"/>
            <a:r>
              <a:rPr lang="en-US" altLang="ko-KR" sz="2400" b="1">
                <a:solidFill>
                  <a:schemeClr val="bg1"/>
                </a:solidFill>
                <a:cs typeface="Arial" pitchFamily="34" charset="0"/>
              </a:rPr>
              <a:t>03</a:t>
            </a:r>
            <a:endParaRPr lang="ko-KR" altLang="en-US" sz="2400" b="1">
              <a:solidFill>
                <a:schemeClr val="bg1"/>
              </a:solidFill>
              <a:cs typeface="Arial" pitchFamily="34" charset="0"/>
            </a:endParaRPr>
          </a:p>
        </p:txBody>
      </p:sp>
      <p:sp>
        <p:nvSpPr>
          <p:cNvPr id="45" name="TextBox 44"/>
          <p:cNvSpPr txBox="1"/>
          <p:nvPr/>
        </p:nvSpPr>
        <p:spPr>
          <a:xfrm>
            <a:off x="2636774" y="3985584"/>
            <a:ext cx="608526" cy="461665"/>
          </a:xfrm>
          <a:prstGeom prst="rect">
            <a:avLst/>
          </a:prstGeom>
          <a:noFill/>
        </p:spPr>
        <p:txBody>
          <a:bodyPr wrap="square" rtlCol="0">
            <a:spAutoFit/>
          </a:bodyPr>
          <a:lstStyle/>
          <a:p>
            <a:pPr algn="ctr"/>
            <a:r>
              <a:rPr lang="en-US" altLang="ko-KR" sz="2400" b="1">
                <a:solidFill>
                  <a:schemeClr val="bg1"/>
                </a:solidFill>
                <a:cs typeface="Arial" pitchFamily="34" charset="0"/>
              </a:rPr>
              <a:t>04</a:t>
            </a:r>
            <a:endParaRPr lang="ko-KR" altLang="en-US" sz="2400" b="1">
              <a:solidFill>
                <a:schemeClr val="bg1"/>
              </a:solidFill>
              <a:cs typeface="Arial" pitchFamily="34" charset="0"/>
            </a:endParaRPr>
          </a:p>
        </p:txBody>
      </p:sp>
      <p:grpSp>
        <p:nvGrpSpPr>
          <p:cNvPr id="17" name="Group 16"/>
          <p:cNvGrpSpPr/>
          <p:nvPr/>
        </p:nvGrpSpPr>
        <p:grpSpPr>
          <a:xfrm>
            <a:off x="4733779" y="1531917"/>
            <a:ext cx="3716924" cy="405294"/>
            <a:chOff x="4667944" y="1512867"/>
            <a:chExt cx="3716924" cy="405294"/>
          </a:xfrm>
        </p:grpSpPr>
        <p:sp>
          <p:nvSpPr>
            <p:cNvPr id="46" name="TextBox 45"/>
            <p:cNvSpPr txBox="1"/>
            <p:nvPr/>
          </p:nvSpPr>
          <p:spPr>
            <a:xfrm>
              <a:off x="4667944" y="1641162"/>
              <a:ext cx="3307035" cy="276999"/>
            </a:xfrm>
            <a:prstGeom prst="rect">
              <a:avLst/>
            </a:prstGeom>
            <a:noFill/>
          </p:spPr>
          <p:txBody>
            <a:bodyPr wrap="square" lIns="91440" tIns="45720" rIns="91440" bIns="45720" rtlCol="0" anchor="t">
              <a:spAutoFit/>
            </a:bodyPr>
            <a:lstStyle/>
            <a:p>
              <a:endParaRPr lang="en-US" altLang="ko-KR" sz="1200">
                <a:solidFill>
                  <a:schemeClr val="tx1">
                    <a:lumMod val="75000"/>
                    <a:lumOff val="25000"/>
                  </a:schemeClr>
                </a:solidFill>
                <a:cs typeface="Arial" pitchFamily="34" charset="0"/>
              </a:endParaRPr>
            </a:p>
          </p:txBody>
        </p:sp>
        <p:sp>
          <p:nvSpPr>
            <p:cNvPr id="47" name="TextBox 46"/>
            <p:cNvSpPr txBox="1"/>
            <p:nvPr/>
          </p:nvSpPr>
          <p:spPr>
            <a:xfrm>
              <a:off x="4667944" y="1512867"/>
              <a:ext cx="3716924" cy="276999"/>
            </a:xfrm>
            <a:prstGeom prst="rect">
              <a:avLst/>
            </a:prstGeom>
            <a:noFill/>
          </p:spPr>
          <p:txBody>
            <a:bodyPr wrap="square" lIns="91440" tIns="45720" rIns="91440" bIns="45720" rtlCol="0" anchor="t">
              <a:spAutoFit/>
            </a:bodyPr>
            <a:lstStyle/>
            <a:p>
              <a:r>
                <a:rPr lang="en-US" altLang="ko-KR" sz="1200" b="1">
                  <a:solidFill>
                    <a:schemeClr val="tx1">
                      <a:lumMod val="75000"/>
                      <a:lumOff val="25000"/>
                    </a:schemeClr>
                  </a:solidFill>
                  <a:cs typeface="Arial"/>
                </a:rPr>
                <a:t>TỔNG QUAN VÀ THUẬT TOÁN</a:t>
              </a:r>
              <a:endParaRPr lang="en-US" altLang="ko-KR" sz="1200" b="1">
                <a:solidFill>
                  <a:schemeClr val="tx1">
                    <a:lumMod val="75000"/>
                    <a:lumOff val="25000"/>
                  </a:schemeClr>
                </a:solidFill>
                <a:cs typeface="Arial" pitchFamily="34" charset="0"/>
              </a:endParaRPr>
            </a:p>
          </p:txBody>
        </p:sp>
      </p:grpSp>
      <p:grpSp>
        <p:nvGrpSpPr>
          <p:cNvPr id="49" name="Group 48"/>
          <p:cNvGrpSpPr/>
          <p:nvPr/>
        </p:nvGrpSpPr>
        <p:grpSpPr>
          <a:xfrm>
            <a:off x="4466738" y="2400333"/>
            <a:ext cx="3307035" cy="472448"/>
            <a:chOff x="4667944" y="1556000"/>
            <a:chExt cx="3307035" cy="472448"/>
          </a:xfrm>
        </p:grpSpPr>
        <p:sp>
          <p:nvSpPr>
            <p:cNvPr id="50" name="TextBox 49"/>
            <p:cNvSpPr txBox="1"/>
            <p:nvPr/>
          </p:nvSpPr>
          <p:spPr>
            <a:xfrm>
              <a:off x="4667944" y="1641162"/>
              <a:ext cx="3307035" cy="276999"/>
            </a:xfrm>
            <a:prstGeom prst="rect">
              <a:avLst/>
            </a:prstGeom>
            <a:noFill/>
          </p:spPr>
          <p:txBody>
            <a:bodyPr wrap="square" lIns="91440" tIns="45720" rIns="91440" bIns="45720" rtlCol="0" anchor="t">
              <a:spAutoFit/>
            </a:bodyPr>
            <a:lstStyle/>
            <a:p>
              <a:endParaRPr lang="en-US" altLang="ko-KR" sz="1200">
                <a:solidFill>
                  <a:schemeClr val="tx1">
                    <a:lumMod val="75000"/>
                    <a:lumOff val="25000"/>
                  </a:schemeClr>
                </a:solidFill>
                <a:cs typeface="Arial" pitchFamily="34" charset="0"/>
              </a:endParaRPr>
            </a:p>
          </p:txBody>
        </p:sp>
        <p:sp>
          <p:nvSpPr>
            <p:cNvPr id="51" name="TextBox 50"/>
            <p:cNvSpPr txBox="1"/>
            <p:nvPr/>
          </p:nvSpPr>
          <p:spPr>
            <a:xfrm>
              <a:off x="4667944" y="1556000"/>
              <a:ext cx="2918982" cy="472448"/>
            </a:xfrm>
            <a:prstGeom prst="rect">
              <a:avLst/>
            </a:prstGeom>
            <a:noFill/>
          </p:spPr>
          <p:txBody>
            <a:bodyPr wrap="square" lIns="91440" tIns="45720" rIns="91440" bIns="45720" rtlCol="0" anchor="t">
              <a:spAutoFit/>
            </a:bodyPr>
            <a:lstStyle/>
            <a:p>
              <a:r>
                <a:rPr lang="en-US" altLang="ko-KR" sz="1200" b="1">
                  <a:solidFill>
                    <a:schemeClr val="tx1">
                      <a:lumMod val="75000"/>
                      <a:lumOff val="25000"/>
                    </a:schemeClr>
                  </a:solidFill>
                  <a:cs typeface="Arial"/>
                </a:rPr>
                <a:t>PHƯƠNG PHÁP VÀ QUY TRÌNH VIẾT </a:t>
              </a:r>
              <a:r>
                <a:rPr lang="en-US" sz="1200" b="1">
                  <a:ea typeface="+mn-lt"/>
                  <a:cs typeface="+mn-lt"/>
                </a:rPr>
                <a:t>CHARACTER DEVICE DRIVER</a:t>
              </a:r>
              <a:endParaRPr lang="en-US" altLang="ko-KR" b="1">
                <a:cs typeface="Arial"/>
              </a:endParaRPr>
            </a:p>
          </p:txBody>
        </p:sp>
      </p:grpSp>
      <p:grpSp>
        <p:nvGrpSpPr>
          <p:cNvPr id="52" name="Group 51"/>
          <p:cNvGrpSpPr/>
          <p:nvPr/>
        </p:nvGrpSpPr>
        <p:grpSpPr>
          <a:xfrm>
            <a:off x="4027169" y="3355011"/>
            <a:ext cx="3749273" cy="405294"/>
            <a:chOff x="4667944" y="1512867"/>
            <a:chExt cx="3749273" cy="405294"/>
          </a:xfrm>
        </p:grpSpPr>
        <p:sp>
          <p:nvSpPr>
            <p:cNvPr id="53" name="TextBox 52"/>
            <p:cNvSpPr txBox="1"/>
            <p:nvPr/>
          </p:nvSpPr>
          <p:spPr>
            <a:xfrm>
              <a:off x="4667944" y="1641162"/>
              <a:ext cx="3307035" cy="276999"/>
            </a:xfrm>
            <a:prstGeom prst="rect">
              <a:avLst/>
            </a:prstGeom>
            <a:noFill/>
          </p:spPr>
          <p:txBody>
            <a:bodyPr wrap="square" lIns="91440" tIns="45720" rIns="91440" bIns="45720" rtlCol="0" anchor="t">
              <a:spAutoFit/>
            </a:bodyPr>
            <a:lstStyle/>
            <a:p>
              <a:endParaRPr lang="en-US" altLang="ko-KR" sz="1200">
                <a:solidFill>
                  <a:schemeClr val="tx1">
                    <a:lumMod val="75000"/>
                    <a:lumOff val="25000"/>
                  </a:schemeClr>
                </a:solidFill>
                <a:cs typeface="Arial" pitchFamily="34" charset="0"/>
              </a:endParaRPr>
            </a:p>
          </p:txBody>
        </p:sp>
        <p:sp>
          <p:nvSpPr>
            <p:cNvPr id="54" name="TextBox 53"/>
            <p:cNvSpPr txBox="1"/>
            <p:nvPr/>
          </p:nvSpPr>
          <p:spPr>
            <a:xfrm>
              <a:off x="4700293" y="1512867"/>
              <a:ext cx="3716924" cy="276999"/>
            </a:xfrm>
            <a:prstGeom prst="rect">
              <a:avLst/>
            </a:prstGeom>
            <a:noFill/>
          </p:spPr>
          <p:txBody>
            <a:bodyPr wrap="square" lIns="91440" tIns="45720" rIns="91440" bIns="45720" rtlCol="0" anchor="t">
              <a:spAutoFit/>
            </a:bodyPr>
            <a:lstStyle/>
            <a:p>
              <a:r>
                <a:rPr lang="en-US" altLang="ko-KR" sz="1200" b="1">
                  <a:solidFill>
                    <a:schemeClr val="tx1">
                      <a:lumMod val="75000"/>
                      <a:lumOff val="25000"/>
                    </a:schemeClr>
                  </a:solidFill>
                  <a:cs typeface="Arial"/>
                </a:rPr>
                <a:t>PHẦN CODE</a:t>
              </a:r>
              <a:endParaRPr lang="ko-KR" altLang="en-US" sz="1200" b="1">
                <a:solidFill>
                  <a:schemeClr val="tx1">
                    <a:lumMod val="75000"/>
                    <a:lumOff val="25000"/>
                  </a:schemeClr>
                </a:solidFill>
                <a:cs typeface="Arial" pitchFamily="34" charset="0"/>
              </a:endParaRPr>
            </a:p>
          </p:txBody>
        </p:sp>
      </p:grpSp>
      <p:grpSp>
        <p:nvGrpSpPr>
          <p:cNvPr id="55" name="Group 54"/>
          <p:cNvGrpSpPr/>
          <p:nvPr/>
        </p:nvGrpSpPr>
        <p:grpSpPr>
          <a:xfrm>
            <a:off x="3673864" y="4309690"/>
            <a:ext cx="3684575" cy="362162"/>
            <a:chOff x="4667944" y="1555999"/>
            <a:chExt cx="3684575" cy="362162"/>
          </a:xfrm>
        </p:grpSpPr>
        <p:sp>
          <p:nvSpPr>
            <p:cNvPr id="56" name="TextBox 55"/>
            <p:cNvSpPr txBox="1"/>
            <p:nvPr/>
          </p:nvSpPr>
          <p:spPr>
            <a:xfrm>
              <a:off x="4667944" y="1641162"/>
              <a:ext cx="3307035" cy="276999"/>
            </a:xfrm>
            <a:prstGeom prst="rect">
              <a:avLst/>
            </a:prstGeom>
            <a:noFill/>
          </p:spPr>
          <p:txBody>
            <a:bodyPr wrap="square" lIns="91440" tIns="45720" rIns="91440" bIns="45720" rtlCol="0" anchor="t">
              <a:spAutoFit/>
            </a:bodyPr>
            <a:lstStyle/>
            <a:p>
              <a:endParaRPr lang="en-US" altLang="ko-KR" sz="1200">
                <a:solidFill>
                  <a:schemeClr val="tx1">
                    <a:lumMod val="75000"/>
                    <a:lumOff val="25000"/>
                  </a:schemeClr>
                </a:solidFill>
                <a:cs typeface="Arial" pitchFamily="34" charset="0"/>
              </a:endParaRPr>
            </a:p>
          </p:txBody>
        </p:sp>
        <p:sp>
          <p:nvSpPr>
            <p:cNvPr id="57" name="TextBox 56"/>
            <p:cNvSpPr txBox="1"/>
            <p:nvPr/>
          </p:nvSpPr>
          <p:spPr>
            <a:xfrm>
              <a:off x="4667944" y="1555999"/>
              <a:ext cx="3684575" cy="276999"/>
            </a:xfrm>
            <a:prstGeom prst="rect">
              <a:avLst/>
            </a:prstGeom>
            <a:noFill/>
          </p:spPr>
          <p:txBody>
            <a:bodyPr wrap="square" lIns="91440" tIns="45720" rIns="91440" bIns="45720" rtlCol="0" anchor="t">
              <a:spAutoFit/>
            </a:bodyPr>
            <a:lstStyle/>
            <a:p>
              <a:r>
                <a:rPr lang="en-US" altLang="ko-KR" sz="1200" b="1">
                  <a:solidFill>
                    <a:schemeClr val="tx1">
                      <a:lumMod val="75000"/>
                      <a:lumOff val="25000"/>
                    </a:schemeClr>
                  </a:solidFill>
                  <a:cs typeface="Arial"/>
                </a:rPr>
                <a:t>KẾT QUẢ</a:t>
              </a:r>
              <a:endParaRPr lang="ko-KR" altLang="en-US" sz="1200" b="1">
                <a:solidFill>
                  <a:schemeClr val="tx1">
                    <a:lumMod val="75000"/>
                    <a:lumOff val="25000"/>
                  </a:schemeClr>
                </a:solidFill>
                <a:cs typeface="Arial" pitchFamily="34" charset="0"/>
              </a:endParaRPr>
            </a:p>
          </p:txBody>
        </p:sp>
      </p:grpSp>
      <p:sp>
        <p:nvSpPr>
          <p:cNvPr id="4" name="Freeform 108">
            <a:extLst>
              <a:ext uri="{FF2B5EF4-FFF2-40B4-BE49-F238E27FC236}">
                <a16:creationId xmlns:a16="http://schemas.microsoft.com/office/drawing/2014/main" id="{5A37DBB5-C8A4-4E8A-84AB-28719B246374}"/>
              </a:ext>
            </a:extLst>
          </p:cNvPr>
          <p:cNvSpPr/>
          <p:nvPr/>
        </p:nvSpPr>
        <p:spPr>
          <a:xfrm>
            <a:off x="8290480" y="1497940"/>
            <a:ext cx="341005" cy="376812"/>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Freeform 108">
            <a:extLst>
              <a:ext uri="{FF2B5EF4-FFF2-40B4-BE49-F238E27FC236}">
                <a16:creationId xmlns:a16="http://schemas.microsoft.com/office/drawing/2014/main" id="{465C2F1D-1186-484C-B8F6-6AF538020530}"/>
              </a:ext>
            </a:extLst>
          </p:cNvPr>
          <p:cNvSpPr/>
          <p:nvPr/>
        </p:nvSpPr>
        <p:spPr>
          <a:xfrm>
            <a:off x="7923857" y="2382148"/>
            <a:ext cx="341005" cy="376812"/>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 name="Freeform 108">
            <a:extLst>
              <a:ext uri="{FF2B5EF4-FFF2-40B4-BE49-F238E27FC236}">
                <a16:creationId xmlns:a16="http://schemas.microsoft.com/office/drawing/2014/main" id="{331CBA5F-F6E7-4A50-9568-F2169ACF652C}"/>
              </a:ext>
            </a:extLst>
          </p:cNvPr>
          <p:cNvSpPr/>
          <p:nvPr/>
        </p:nvSpPr>
        <p:spPr>
          <a:xfrm>
            <a:off x="7557235" y="3309487"/>
            <a:ext cx="341005" cy="376812"/>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 name="Freeform 108">
            <a:extLst>
              <a:ext uri="{FF2B5EF4-FFF2-40B4-BE49-F238E27FC236}">
                <a16:creationId xmlns:a16="http://schemas.microsoft.com/office/drawing/2014/main" id="{C20C6C8D-EC59-4CF1-BC67-33C4F4CA38AF}"/>
              </a:ext>
            </a:extLst>
          </p:cNvPr>
          <p:cNvSpPr/>
          <p:nvPr/>
        </p:nvSpPr>
        <p:spPr>
          <a:xfrm>
            <a:off x="7287659" y="4215261"/>
            <a:ext cx="341005" cy="376812"/>
          </a:xfrm>
          <a:custGeom>
            <a:avLst/>
            <a:gdLst/>
            <a:ahLst/>
            <a:cxnLst/>
            <a:rect l="l" t="t" r="r" b="b"/>
            <a:pathLst>
              <a:path w="341005" h="376812">
                <a:moveTo>
                  <a:pt x="179590" y="105941"/>
                </a:moveTo>
                <a:cubicBezTo>
                  <a:pt x="189466" y="103284"/>
                  <a:pt x="200229" y="106383"/>
                  <a:pt x="207502" y="113978"/>
                </a:cubicBezTo>
                <a:lnTo>
                  <a:pt x="205155" y="116193"/>
                </a:lnTo>
                <a:cubicBezTo>
                  <a:pt x="198727" y="109493"/>
                  <a:pt x="189244" y="106732"/>
                  <a:pt x="180543" y="109027"/>
                </a:cubicBezTo>
                <a:cubicBezTo>
                  <a:pt x="171284" y="111470"/>
                  <a:pt x="164597" y="119184"/>
                  <a:pt x="163491" y="128699"/>
                </a:cubicBezTo>
                <a:lnTo>
                  <a:pt x="160301" y="128192"/>
                </a:lnTo>
                <a:cubicBezTo>
                  <a:pt x="160626" y="125509"/>
                  <a:pt x="161343" y="122953"/>
                  <a:pt x="162397" y="120583"/>
                </a:cubicBezTo>
                <a:cubicBezTo>
                  <a:pt x="163188" y="118806"/>
                  <a:pt x="164168" y="117134"/>
                  <a:pt x="165317" y="115593"/>
                </a:cubicBezTo>
                <a:close/>
                <a:moveTo>
                  <a:pt x="184774" y="76800"/>
                </a:moveTo>
                <a:cubicBezTo>
                  <a:pt x="189722" y="75892"/>
                  <a:pt x="194950" y="76276"/>
                  <a:pt x="199898" y="78055"/>
                </a:cubicBezTo>
                <a:lnTo>
                  <a:pt x="198784" y="81085"/>
                </a:lnTo>
                <a:cubicBezTo>
                  <a:pt x="190044" y="77951"/>
                  <a:pt x="180324" y="79705"/>
                  <a:pt x="173557" y="85636"/>
                </a:cubicBezTo>
                <a:cubicBezTo>
                  <a:pt x="166357" y="91948"/>
                  <a:pt x="163808" y="101834"/>
                  <a:pt x="167057" y="110845"/>
                </a:cubicBezTo>
                <a:lnTo>
                  <a:pt x="163976" y="111813"/>
                </a:lnTo>
                <a:cubicBezTo>
                  <a:pt x="161264" y="104174"/>
                  <a:pt x="162206" y="95982"/>
                  <a:pt x="166259" y="89343"/>
                </a:cubicBezTo>
                <a:lnTo>
                  <a:pt x="171329" y="83298"/>
                </a:lnTo>
                <a:cubicBezTo>
                  <a:pt x="175158" y="79908"/>
                  <a:pt x="179826" y="77708"/>
                  <a:pt x="184774" y="76800"/>
                </a:cubicBezTo>
                <a:close/>
                <a:moveTo>
                  <a:pt x="179076" y="24908"/>
                </a:moveTo>
                <a:cubicBezTo>
                  <a:pt x="173882" y="25821"/>
                  <a:pt x="169065" y="28595"/>
                  <a:pt x="165693" y="33023"/>
                </a:cubicBezTo>
                <a:lnTo>
                  <a:pt x="165081" y="32645"/>
                </a:lnTo>
                <a:lnTo>
                  <a:pt x="164343" y="33841"/>
                </a:lnTo>
                <a:lnTo>
                  <a:pt x="159156" y="28989"/>
                </a:lnTo>
                <a:cubicBezTo>
                  <a:pt x="147650" y="21890"/>
                  <a:pt x="132568" y="25462"/>
                  <a:pt x="125468" y="36968"/>
                </a:cubicBezTo>
                <a:cubicBezTo>
                  <a:pt x="125028" y="37682"/>
                  <a:pt x="124628" y="38410"/>
                  <a:pt x="124607" y="39302"/>
                </a:cubicBezTo>
                <a:cubicBezTo>
                  <a:pt x="121192" y="53871"/>
                  <a:pt x="126621" y="67918"/>
                  <a:pt x="137512" y="72288"/>
                </a:cubicBezTo>
                <a:lnTo>
                  <a:pt x="136408" y="75373"/>
                </a:lnTo>
                <a:cubicBezTo>
                  <a:pt x="125065" y="70889"/>
                  <a:pt x="118824" y="57470"/>
                  <a:pt x="120792" y="42874"/>
                </a:cubicBezTo>
                <a:cubicBezTo>
                  <a:pt x="110219" y="38045"/>
                  <a:pt x="97555" y="41998"/>
                  <a:pt x="91229" y="52250"/>
                </a:cubicBezTo>
                <a:cubicBezTo>
                  <a:pt x="86215" y="60377"/>
                  <a:pt x="87164" y="68019"/>
                  <a:pt x="90995" y="75559"/>
                </a:cubicBezTo>
                <a:cubicBezTo>
                  <a:pt x="88405" y="77546"/>
                  <a:pt x="86197" y="80074"/>
                  <a:pt x="84391" y="83001"/>
                </a:cubicBezTo>
                <a:cubicBezTo>
                  <a:pt x="75261" y="97799"/>
                  <a:pt x="79855" y="117197"/>
                  <a:pt x="94653" y="126328"/>
                </a:cubicBezTo>
                <a:cubicBezTo>
                  <a:pt x="99603" y="129383"/>
                  <a:pt x="105068" y="130901"/>
                  <a:pt x="110449" y="130283"/>
                </a:cubicBezTo>
                <a:cubicBezTo>
                  <a:pt x="111461" y="121556"/>
                  <a:pt x="114239" y="112980"/>
                  <a:pt x="118788" y="105103"/>
                </a:cubicBezTo>
                <a:lnTo>
                  <a:pt x="122060" y="106993"/>
                </a:lnTo>
                <a:cubicBezTo>
                  <a:pt x="117549" y="114804"/>
                  <a:pt x="114885" y="123345"/>
                  <a:pt x="114602" y="132066"/>
                </a:cubicBezTo>
                <a:cubicBezTo>
                  <a:pt x="118189" y="142541"/>
                  <a:pt x="127538" y="149533"/>
                  <a:pt x="138054" y="150704"/>
                </a:cubicBezTo>
                <a:lnTo>
                  <a:pt x="138622" y="157584"/>
                </a:lnTo>
                <a:cubicBezTo>
                  <a:pt x="141809" y="168599"/>
                  <a:pt x="152592" y="175355"/>
                  <a:pt x="163536" y="173320"/>
                </a:cubicBezTo>
                <a:lnTo>
                  <a:pt x="163736" y="174011"/>
                </a:lnTo>
                <a:lnTo>
                  <a:pt x="165086" y="173621"/>
                </a:lnTo>
                <a:lnTo>
                  <a:pt x="165671" y="180699"/>
                </a:lnTo>
                <a:cubicBezTo>
                  <a:pt x="169429" y="193686"/>
                  <a:pt x="183003" y="201168"/>
                  <a:pt x="195990" y="197411"/>
                </a:cubicBezTo>
                <a:cubicBezTo>
                  <a:pt x="196796" y="197178"/>
                  <a:pt x="197581" y="196907"/>
                  <a:pt x="198196" y="196260"/>
                </a:cubicBezTo>
                <a:cubicBezTo>
                  <a:pt x="209934" y="188156"/>
                  <a:pt x="215400" y="175007"/>
                  <a:pt x="211155" y="164763"/>
                </a:cubicBezTo>
                <a:cubicBezTo>
                  <a:pt x="205121" y="170199"/>
                  <a:pt x="196738" y="172687"/>
                  <a:pt x="188343" y="171472"/>
                </a:cubicBezTo>
                <a:lnTo>
                  <a:pt x="188829" y="168281"/>
                </a:lnTo>
                <a:cubicBezTo>
                  <a:pt x="198020" y="169602"/>
                  <a:pt x="207192" y="165939"/>
                  <a:pt x="212635" y="158774"/>
                </a:cubicBezTo>
                <a:cubicBezTo>
                  <a:pt x="218427" y="151149"/>
                  <a:pt x="218946" y="140953"/>
                  <a:pt x="213960" y="132774"/>
                </a:cubicBezTo>
                <a:lnTo>
                  <a:pt x="216785" y="131210"/>
                </a:lnTo>
                <a:cubicBezTo>
                  <a:pt x="222366" y="140465"/>
                  <a:pt x="221779" y="151983"/>
                  <a:pt x="215286" y="160619"/>
                </a:cubicBezTo>
                <a:lnTo>
                  <a:pt x="213805" y="162105"/>
                </a:lnTo>
                <a:cubicBezTo>
                  <a:pt x="218946" y="172938"/>
                  <a:pt x="214526" y="186813"/>
                  <a:pt x="203421" y="196175"/>
                </a:cubicBezTo>
                <a:cubicBezTo>
                  <a:pt x="208012" y="206854"/>
                  <a:pt x="220050" y="212429"/>
                  <a:pt x="231622" y="209082"/>
                </a:cubicBezTo>
                <a:cubicBezTo>
                  <a:pt x="239377" y="206838"/>
                  <a:pt x="243741" y="201989"/>
                  <a:pt x="246092" y="195539"/>
                </a:cubicBezTo>
                <a:cubicBezTo>
                  <a:pt x="255042" y="199507"/>
                  <a:pt x="265290" y="198199"/>
                  <a:pt x="272958" y="192601"/>
                </a:cubicBezTo>
                <a:lnTo>
                  <a:pt x="276795" y="193971"/>
                </a:lnTo>
                <a:cubicBezTo>
                  <a:pt x="289009" y="194016"/>
                  <a:pt x="298363" y="193248"/>
                  <a:pt x="304258" y="183694"/>
                </a:cubicBezTo>
                <a:cubicBezTo>
                  <a:pt x="309343" y="175453"/>
                  <a:pt x="308953" y="165378"/>
                  <a:pt x="303795" y="157923"/>
                </a:cubicBezTo>
                <a:cubicBezTo>
                  <a:pt x="298315" y="164420"/>
                  <a:pt x="291041" y="168177"/>
                  <a:pt x="283702" y="168174"/>
                </a:cubicBezTo>
                <a:lnTo>
                  <a:pt x="283555" y="164527"/>
                </a:lnTo>
                <a:cubicBezTo>
                  <a:pt x="293404" y="164978"/>
                  <a:pt x="303289" y="157339"/>
                  <a:pt x="308110" y="145450"/>
                </a:cubicBezTo>
                <a:cubicBezTo>
                  <a:pt x="311022" y="136198"/>
                  <a:pt x="308752" y="126109"/>
                  <a:pt x="302169" y="119023"/>
                </a:cubicBezTo>
                <a:cubicBezTo>
                  <a:pt x="296249" y="127191"/>
                  <a:pt x="286098" y="131525"/>
                  <a:pt x="275782" y="130309"/>
                </a:cubicBezTo>
                <a:lnTo>
                  <a:pt x="276183" y="127106"/>
                </a:lnTo>
                <a:cubicBezTo>
                  <a:pt x="285405" y="128184"/>
                  <a:pt x="294478" y="124281"/>
                  <a:pt x="299730" y="116974"/>
                </a:cubicBezTo>
                <a:lnTo>
                  <a:pt x="300207" y="116045"/>
                </a:lnTo>
                <a:cubicBezTo>
                  <a:pt x="300079" y="107222"/>
                  <a:pt x="295342" y="98867"/>
                  <a:pt x="287259" y="93880"/>
                </a:cubicBezTo>
                <a:cubicBezTo>
                  <a:pt x="284295" y="92051"/>
                  <a:pt x="281129" y="90828"/>
                  <a:pt x="277855" y="90561"/>
                </a:cubicBezTo>
                <a:cubicBezTo>
                  <a:pt x="271916" y="104194"/>
                  <a:pt x="259881" y="112708"/>
                  <a:pt x="248172" y="111695"/>
                </a:cubicBezTo>
                <a:cubicBezTo>
                  <a:pt x="248002" y="114741"/>
                  <a:pt x="246936" y="117719"/>
                  <a:pt x="245089" y="120348"/>
                </a:cubicBezTo>
                <a:cubicBezTo>
                  <a:pt x="241307" y="125729"/>
                  <a:pt x="234825" y="128827"/>
                  <a:pt x="228007" y="128511"/>
                </a:cubicBezTo>
                <a:lnTo>
                  <a:pt x="228158" y="125380"/>
                </a:lnTo>
                <a:cubicBezTo>
                  <a:pt x="233848" y="125642"/>
                  <a:pt x="239262" y="123097"/>
                  <a:pt x="242439" y="118667"/>
                </a:cubicBezTo>
                <a:cubicBezTo>
                  <a:pt x="244071" y="116391"/>
                  <a:pt x="244987" y="113796"/>
                  <a:pt x="245116" y="111152"/>
                </a:cubicBezTo>
                <a:lnTo>
                  <a:pt x="243716" y="110904"/>
                </a:lnTo>
                <a:lnTo>
                  <a:pt x="244539" y="108155"/>
                </a:lnTo>
                <a:cubicBezTo>
                  <a:pt x="244792" y="106166"/>
                  <a:pt x="244131" y="104285"/>
                  <a:pt x="243078" y="102544"/>
                </a:cubicBezTo>
                <a:cubicBezTo>
                  <a:pt x="240257" y="97875"/>
                  <a:pt x="235048" y="94922"/>
                  <a:pt x="229344" y="94755"/>
                </a:cubicBezTo>
                <a:lnTo>
                  <a:pt x="229436" y="91621"/>
                </a:lnTo>
                <a:cubicBezTo>
                  <a:pt x="236268" y="91821"/>
                  <a:pt x="242499" y="95409"/>
                  <a:pt x="245850" y="101072"/>
                </a:cubicBezTo>
                <a:cubicBezTo>
                  <a:pt x="247129" y="103235"/>
                  <a:pt x="247915" y="105575"/>
                  <a:pt x="248037" y="107973"/>
                </a:cubicBezTo>
                <a:cubicBezTo>
                  <a:pt x="258268" y="109553"/>
                  <a:pt x="268981" y="102051"/>
                  <a:pt x="274232" y="89778"/>
                </a:cubicBezTo>
                <a:cubicBezTo>
                  <a:pt x="278708" y="77339"/>
                  <a:pt x="274020" y="63056"/>
                  <a:pt x="262316" y="55834"/>
                </a:cubicBezTo>
                <a:cubicBezTo>
                  <a:pt x="257734" y="53007"/>
                  <a:pt x="252666" y="51626"/>
                  <a:pt x="247691" y="52231"/>
                </a:cubicBezTo>
                <a:cubicBezTo>
                  <a:pt x="248705" y="60913"/>
                  <a:pt x="245967" y="69020"/>
                  <a:pt x="239739" y="74185"/>
                </a:cubicBezTo>
                <a:lnTo>
                  <a:pt x="237649" y="71664"/>
                </a:lnTo>
                <a:cubicBezTo>
                  <a:pt x="244579" y="65918"/>
                  <a:pt x="246481" y="55888"/>
                  <a:pt x="243151" y="45920"/>
                </a:cubicBezTo>
                <a:cubicBezTo>
                  <a:pt x="241194" y="40124"/>
                  <a:pt x="237183" y="35004"/>
                  <a:pt x="231542" y="31523"/>
                </a:cubicBezTo>
                <a:cubicBezTo>
                  <a:pt x="221392" y="25261"/>
                  <a:pt x="208864" y="26095"/>
                  <a:pt x="199763" y="32668"/>
                </a:cubicBezTo>
                <a:lnTo>
                  <a:pt x="194721" y="27952"/>
                </a:lnTo>
                <a:cubicBezTo>
                  <a:pt x="189842" y="24941"/>
                  <a:pt x="184271" y="23995"/>
                  <a:pt x="179076" y="24908"/>
                </a:cubicBezTo>
                <a:close/>
                <a:moveTo>
                  <a:pt x="190632" y="62"/>
                </a:moveTo>
                <a:cubicBezTo>
                  <a:pt x="300121" y="2329"/>
                  <a:pt x="391248" y="125645"/>
                  <a:pt x="309641" y="225160"/>
                </a:cubicBezTo>
                <a:cubicBezTo>
                  <a:pt x="282892" y="251229"/>
                  <a:pt x="279266" y="288859"/>
                  <a:pt x="302841" y="374772"/>
                </a:cubicBezTo>
                <a:lnTo>
                  <a:pt x="121266" y="376812"/>
                </a:lnTo>
                <a:lnTo>
                  <a:pt x="109025" y="322355"/>
                </a:lnTo>
                <a:cubicBezTo>
                  <a:pt x="76580" y="333165"/>
                  <a:pt x="40716" y="329924"/>
                  <a:pt x="28778" y="318327"/>
                </a:cubicBezTo>
                <a:cubicBezTo>
                  <a:pt x="22923" y="311868"/>
                  <a:pt x="25422" y="291738"/>
                  <a:pt x="32859" y="276164"/>
                </a:cubicBezTo>
                <a:cubicBezTo>
                  <a:pt x="35235" y="270344"/>
                  <a:pt x="23179" y="268321"/>
                  <a:pt x="20618" y="259843"/>
                </a:cubicBezTo>
                <a:cubicBezTo>
                  <a:pt x="19440" y="251965"/>
                  <a:pt x="27377" y="251682"/>
                  <a:pt x="30757" y="247602"/>
                </a:cubicBezTo>
                <a:lnTo>
                  <a:pt x="18516" y="238938"/>
                </a:lnTo>
                <a:cubicBezTo>
                  <a:pt x="12669" y="232923"/>
                  <a:pt x="25811" y="221592"/>
                  <a:pt x="29458" y="212919"/>
                </a:cubicBezTo>
                <a:cubicBezTo>
                  <a:pt x="16679" y="208924"/>
                  <a:pt x="7006" y="203466"/>
                  <a:pt x="307" y="196983"/>
                </a:cubicBezTo>
                <a:cubicBezTo>
                  <a:pt x="-2572" y="186228"/>
                  <a:pt x="15339" y="171234"/>
                  <a:pt x="31089" y="151672"/>
                </a:cubicBezTo>
                <a:cubicBezTo>
                  <a:pt x="47602" y="132201"/>
                  <a:pt x="33821" y="117353"/>
                  <a:pt x="46470" y="75544"/>
                </a:cubicBezTo>
                <a:cubicBezTo>
                  <a:pt x="66559" y="23813"/>
                  <a:pt x="114124" y="-1423"/>
                  <a:pt x="190632" y="62"/>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Tree>
    <p:extLst>
      <p:ext uri="{BB962C8B-B14F-4D97-AF65-F5344CB8AC3E}">
        <p14:creationId xmlns:p14="http://schemas.microsoft.com/office/powerpoint/2010/main" val="10950559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9DA4F9-2AC4-4975-A645-5192D798B3D1}"/>
              </a:ext>
            </a:extLst>
          </p:cNvPr>
          <p:cNvPicPr>
            <a:picLocks noChangeAspect="1"/>
          </p:cNvPicPr>
          <p:nvPr/>
        </p:nvPicPr>
        <p:blipFill>
          <a:blip r:embed="rId2"/>
          <a:stretch>
            <a:fillRect/>
          </a:stretch>
        </p:blipFill>
        <p:spPr>
          <a:xfrm>
            <a:off x="957714" y="1295703"/>
            <a:ext cx="7228571" cy="3810429"/>
          </a:xfrm>
          <a:prstGeom prst="rect">
            <a:avLst/>
          </a:prstGeom>
        </p:spPr>
      </p:pic>
      <p:sp>
        <p:nvSpPr>
          <p:cNvPr id="5" name="Hình Bầu dục 2">
            <a:extLst>
              <a:ext uri="{FF2B5EF4-FFF2-40B4-BE49-F238E27FC236}">
                <a16:creationId xmlns:a16="http://schemas.microsoft.com/office/drawing/2014/main" id="{3C71C586-F30F-418D-A9C6-7C486B7A53E1}"/>
              </a:ext>
            </a:extLst>
          </p:cNvPr>
          <p:cNvSpPr/>
          <p:nvPr/>
        </p:nvSpPr>
        <p:spPr>
          <a:xfrm>
            <a:off x="356490" y="66569"/>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2.2</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Cấp</a:t>
            </a:r>
            <a:r>
              <a:rPr lang="en-US" b="1" dirty="0"/>
              <a:t> </a:t>
            </a:r>
            <a:r>
              <a:rPr lang="en-US" b="1" dirty="0" err="1"/>
              <a:t>phát</a:t>
            </a:r>
            <a:r>
              <a:rPr lang="en-US" b="1" dirty="0"/>
              <a:t> </a:t>
            </a:r>
            <a:r>
              <a:rPr lang="en-US" b="1" dirty="0" err="1"/>
              <a:t>tĩnh</a:t>
            </a:r>
            <a:r>
              <a:rPr lang="en-US" b="1" dirty="0"/>
              <a:t> Device number </a:t>
            </a:r>
            <a:endParaRPr lang="vi-VN" b="1" dirty="0">
              <a:solidFill>
                <a:schemeClr val="tx1"/>
              </a:solidFill>
            </a:endParaRPr>
          </a:p>
        </p:txBody>
      </p:sp>
      <p:sp>
        <p:nvSpPr>
          <p:cNvPr id="7" name="TextBox 6">
            <a:extLst>
              <a:ext uri="{FF2B5EF4-FFF2-40B4-BE49-F238E27FC236}">
                <a16:creationId xmlns:a16="http://schemas.microsoft.com/office/drawing/2014/main" id="{C17D4F6B-8E1F-456E-8E05-BF68FC6BC17B}"/>
              </a:ext>
            </a:extLst>
          </p:cNvPr>
          <p:cNvSpPr txBox="1"/>
          <p:nvPr/>
        </p:nvSpPr>
        <p:spPr>
          <a:xfrm>
            <a:off x="631417" y="840634"/>
            <a:ext cx="3621606" cy="369332"/>
          </a:xfrm>
          <a:prstGeom prst="rect">
            <a:avLst/>
          </a:prstGeom>
          <a:noFill/>
        </p:spPr>
        <p:txBody>
          <a:bodyPr wrap="square" rtlCol="0">
            <a:spAutoFit/>
          </a:bodyPr>
          <a:lstStyle/>
          <a:p>
            <a:r>
              <a:rPr lang="en-US" dirty="0">
                <a:solidFill>
                  <a:srgbClr val="FFC000"/>
                </a:solidFill>
              </a:rPr>
              <a:t>2.2.3. </a:t>
            </a:r>
            <a:r>
              <a:rPr lang="en-US" dirty="0" err="1">
                <a:solidFill>
                  <a:srgbClr val="FFC000"/>
                </a:solidFill>
              </a:rPr>
              <a:t>Ví</a:t>
            </a:r>
            <a:r>
              <a:rPr lang="en-US" dirty="0">
                <a:solidFill>
                  <a:srgbClr val="FFC000"/>
                </a:solidFill>
              </a:rPr>
              <a:t> </a:t>
            </a:r>
            <a:r>
              <a:rPr lang="en-US" dirty="0" err="1">
                <a:solidFill>
                  <a:srgbClr val="FFC000"/>
                </a:solidFill>
              </a:rPr>
              <a:t>dụ</a:t>
            </a:r>
            <a:r>
              <a:rPr lang="en-US" dirty="0">
                <a:solidFill>
                  <a:srgbClr val="FFC000"/>
                </a:solidFill>
              </a:rPr>
              <a:t> </a:t>
            </a:r>
            <a:r>
              <a:rPr lang="en-US" dirty="0" err="1">
                <a:solidFill>
                  <a:srgbClr val="FFC000"/>
                </a:solidFill>
              </a:rPr>
              <a:t>minh</a:t>
            </a:r>
            <a:r>
              <a:rPr lang="en-US" dirty="0">
                <a:solidFill>
                  <a:srgbClr val="FFC000"/>
                </a:solidFill>
              </a:rPr>
              <a:t> </a:t>
            </a:r>
            <a:r>
              <a:rPr lang="en-US" dirty="0" err="1">
                <a:solidFill>
                  <a:srgbClr val="FFC000"/>
                </a:solidFill>
              </a:rPr>
              <a:t>họa</a:t>
            </a:r>
            <a:endParaRPr lang="en-US" dirty="0">
              <a:solidFill>
                <a:srgbClr val="FFC000"/>
              </a:solidFill>
            </a:endParaRPr>
          </a:p>
        </p:txBody>
      </p:sp>
    </p:spTree>
    <p:extLst>
      <p:ext uri="{BB962C8B-B14F-4D97-AF65-F5344CB8AC3E}">
        <p14:creationId xmlns:p14="http://schemas.microsoft.com/office/powerpoint/2010/main" val="11962465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66569"/>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2.2</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Cấp</a:t>
            </a:r>
            <a:r>
              <a:rPr lang="en-US" b="1" dirty="0"/>
              <a:t> </a:t>
            </a:r>
            <a:r>
              <a:rPr lang="en-US" b="1" dirty="0" err="1"/>
              <a:t>phát</a:t>
            </a:r>
            <a:r>
              <a:rPr lang="en-US" b="1" dirty="0"/>
              <a:t> </a:t>
            </a:r>
            <a:r>
              <a:rPr lang="en-US" b="1" dirty="0" err="1"/>
              <a:t>tĩnh</a:t>
            </a:r>
            <a:r>
              <a:rPr lang="en-US" b="1" dirty="0"/>
              <a:t> Device number </a:t>
            </a:r>
            <a:endParaRPr lang="vi-VN" b="1" dirty="0">
              <a:solidFill>
                <a:schemeClr val="tx1"/>
              </a:solidFill>
            </a:endParaRPr>
          </a:p>
        </p:txBody>
      </p:sp>
      <p:sp>
        <p:nvSpPr>
          <p:cNvPr id="7" name="TextBox 6">
            <a:extLst>
              <a:ext uri="{FF2B5EF4-FFF2-40B4-BE49-F238E27FC236}">
                <a16:creationId xmlns:a16="http://schemas.microsoft.com/office/drawing/2014/main" id="{C17D4F6B-8E1F-456E-8E05-BF68FC6BC17B}"/>
              </a:ext>
            </a:extLst>
          </p:cNvPr>
          <p:cNvSpPr txBox="1"/>
          <p:nvPr/>
        </p:nvSpPr>
        <p:spPr>
          <a:xfrm>
            <a:off x="631417" y="840634"/>
            <a:ext cx="3621606" cy="369332"/>
          </a:xfrm>
          <a:prstGeom prst="rect">
            <a:avLst/>
          </a:prstGeom>
          <a:noFill/>
        </p:spPr>
        <p:txBody>
          <a:bodyPr wrap="square" rtlCol="0">
            <a:spAutoFit/>
          </a:bodyPr>
          <a:lstStyle/>
          <a:p>
            <a:r>
              <a:rPr lang="en-US" dirty="0">
                <a:solidFill>
                  <a:srgbClr val="FFC000"/>
                </a:solidFill>
              </a:rPr>
              <a:t>2.2.3. </a:t>
            </a:r>
            <a:r>
              <a:rPr lang="en-US" dirty="0" err="1">
                <a:solidFill>
                  <a:srgbClr val="FFC000"/>
                </a:solidFill>
              </a:rPr>
              <a:t>Ví</a:t>
            </a:r>
            <a:r>
              <a:rPr lang="en-US" dirty="0">
                <a:solidFill>
                  <a:srgbClr val="FFC000"/>
                </a:solidFill>
              </a:rPr>
              <a:t> </a:t>
            </a:r>
            <a:r>
              <a:rPr lang="en-US" dirty="0" err="1">
                <a:solidFill>
                  <a:srgbClr val="FFC000"/>
                </a:solidFill>
              </a:rPr>
              <a:t>dụ</a:t>
            </a:r>
            <a:r>
              <a:rPr lang="en-US" dirty="0">
                <a:solidFill>
                  <a:srgbClr val="FFC000"/>
                </a:solidFill>
              </a:rPr>
              <a:t> </a:t>
            </a:r>
            <a:r>
              <a:rPr lang="en-US" dirty="0" err="1">
                <a:solidFill>
                  <a:srgbClr val="FFC000"/>
                </a:solidFill>
              </a:rPr>
              <a:t>minh</a:t>
            </a:r>
            <a:r>
              <a:rPr lang="en-US" dirty="0">
                <a:solidFill>
                  <a:srgbClr val="FFC000"/>
                </a:solidFill>
              </a:rPr>
              <a:t> </a:t>
            </a:r>
            <a:r>
              <a:rPr lang="en-US" dirty="0" err="1">
                <a:solidFill>
                  <a:srgbClr val="FFC000"/>
                </a:solidFill>
              </a:rPr>
              <a:t>họa</a:t>
            </a:r>
            <a:endParaRPr lang="en-US" dirty="0">
              <a:solidFill>
                <a:srgbClr val="FFC000"/>
              </a:solidFill>
            </a:endParaRPr>
          </a:p>
        </p:txBody>
      </p:sp>
      <p:sp>
        <p:nvSpPr>
          <p:cNvPr id="2" name="Rectangle 1">
            <a:extLst>
              <a:ext uri="{FF2B5EF4-FFF2-40B4-BE49-F238E27FC236}">
                <a16:creationId xmlns:a16="http://schemas.microsoft.com/office/drawing/2014/main" id="{0FB46B58-9015-49BF-8EC0-6C7603FBF283}"/>
              </a:ext>
            </a:extLst>
          </p:cNvPr>
          <p:cNvSpPr/>
          <p:nvPr/>
        </p:nvSpPr>
        <p:spPr>
          <a:xfrm>
            <a:off x="631417" y="1285055"/>
            <a:ext cx="8432196" cy="923330"/>
          </a:xfrm>
          <a:prstGeom prst="rect">
            <a:avLst/>
          </a:prstGeom>
        </p:spPr>
        <p:txBody>
          <a:bodyPr wrap="square">
            <a:spAutoFit/>
          </a:bodyPr>
          <a:lstStyle/>
          <a:p>
            <a:pPr marL="285750" indent="-285750">
              <a:buFont typeface="Wingdings" panose="05000000000000000000" pitchFamily="2" charset="2"/>
              <a:buChar char="Ø"/>
            </a:pPr>
            <a:r>
              <a:rPr lang="en-US" dirty="0" err="1">
                <a:solidFill>
                  <a:srgbClr val="FFC000"/>
                </a:solidFill>
                <a:latin typeface="ArialMT"/>
              </a:rPr>
              <a:t>Trong</a:t>
            </a:r>
            <a:r>
              <a:rPr lang="en-US" dirty="0">
                <a:solidFill>
                  <a:srgbClr val="FFC000"/>
                </a:solidFill>
                <a:latin typeface="ArialMT"/>
              </a:rPr>
              <a:t> </a:t>
            </a:r>
            <a:r>
              <a:rPr lang="en-US" dirty="0" err="1">
                <a:solidFill>
                  <a:srgbClr val="FFC000"/>
                </a:solidFill>
                <a:latin typeface="ArialMT"/>
              </a:rPr>
              <a:t>hàm</a:t>
            </a:r>
            <a:r>
              <a:rPr lang="en-US" dirty="0">
                <a:solidFill>
                  <a:srgbClr val="FFC000"/>
                </a:solidFill>
                <a:latin typeface="ArialMT"/>
              </a:rPr>
              <a:t> </a:t>
            </a:r>
            <a:r>
              <a:rPr lang="en-US" b="1" dirty="0" err="1">
                <a:solidFill>
                  <a:srgbClr val="FFC000"/>
                </a:solidFill>
                <a:latin typeface="Arial-BoldMT"/>
              </a:rPr>
              <a:t>vchar_driver_exit</a:t>
            </a:r>
            <a:r>
              <a:rPr lang="en-US" b="1" dirty="0">
                <a:solidFill>
                  <a:srgbClr val="FFC000"/>
                </a:solidFill>
                <a:latin typeface="Arial-BoldMT"/>
              </a:rPr>
              <a:t> </a:t>
            </a:r>
            <a:r>
              <a:rPr lang="en-US" dirty="0" err="1">
                <a:solidFill>
                  <a:srgbClr val="FFC000"/>
                </a:solidFill>
                <a:latin typeface="ArialMT"/>
              </a:rPr>
              <a:t>của</a:t>
            </a:r>
            <a:r>
              <a:rPr lang="en-US" dirty="0">
                <a:solidFill>
                  <a:srgbClr val="FFC000"/>
                </a:solidFill>
                <a:latin typeface="ArialMT"/>
              </a:rPr>
              <a:t> driver </a:t>
            </a:r>
            <a:r>
              <a:rPr lang="en-US" dirty="0" err="1">
                <a:solidFill>
                  <a:srgbClr val="FFC000"/>
                </a:solidFill>
                <a:latin typeface="ArialMT"/>
              </a:rPr>
              <a:t>này</a:t>
            </a:r>
            <a:r>
              <a:rPr lang="en-US" dirty="0">
                <a:solidFill>
                  <a:srgbClr val="FFC000"/>
                </a:solidFill>
                <a:latin typeface="ArialMT"/>
              </a:rPr>
              <a:t>, ta </a:t>
            </a:r>
            <a:r>
              <a:rPr lang="en-US" dirty="0" err="1">
                <a:solidFill>
                  <a:srgbClr val="FFC000"/>
                </a:solidFill>
                <a:latin typeface="ArialMT"/>
              </a:rPr>
              <a:t>gọi</a:t>
            </a:r>
            <a:r>
              <a:rPr lang="en-US" dirty="0">
                <a:solidFill>
                  <a:srgbClr val="FFC000"/>
                </a:solidFill>
                <a:latin typeface="ArialMT"/>
              </a:rPr>
              <a:t> </a:t>
            </a:r>
            <a:r>
              <a:rPr lang="en-US" dirty="0" err="1">
                <a:solidFill>
                  <a:srgbClr val="FFC000"/>
                </a:solidFill>
                <a:latin typeface="ArialMT"/>
              </a:rPr>
              <a:t>hàm</a:t>
            </a:r>
            <a:r>
              <a:rPr lang="en-US" dirty="0">
                <a:solidFill>
                  <a:srgbClr val="FFC000"/>
                </a:solidFill>
                <a:latin typeface="ArialMT"/>
              </a:rPr>
              <a:t> </a:t>
            </a:r>
          </a:p>
          <a:p>
            <a:r>
              <a:rPr lang="en-US" b="1" dirty="0" err="1">
                <a:solidFill>
                  <a:srgbClr val="FFC000"/>
                </a:solidFill>
                <a:latin typeface="Arial-BoldMT"/>
              </a:rPr>
              <a:t>unregister_chrdev_region</a:t>
            </a:r>
            <a:r>
              <a:rPr lang="en-US" b="1" dirty="0">
                <a:solidFill>
                  <a:srgbClr val="FFC000"/>
                </a:solidFill>
                <a:latin typeface="Arial-BoldMT"/>
              </a:rPr>
              <a:t> </a:t>
            </a:r>
            <a:r>
              <a:rPr lang="en-US" dirty="0" err="1">
                <a:solidFill>
                  <a:srgbClr val="FFC000"/>
                </a:solidFill>
                <a:latin typeface="ArialMT"/>
              </a:rPr>
              <a:t>để</a:t>
            </a:r>
            <a:r>
              <a:rPr lang="en-US" dirty="0">
                <a:solidFill>
                  <a:srgbClr val="FFC000"/>
                </a:solidFill>
                <a:latin typeface="ArialMT"/>
              </a:rPr>
              <a:t> </a:t>
            </a:r>
            <a:r>
              <a:rPr lang="en-US" dirty="0" err="1">
                <a:solidFill>
                  <a:srgbClr val="FFC000"/>
                </a:solidFill>
                <a:latin typeface="ArialMT"/>
              </a:rPr>
              <a:t>giải</a:t>
            </a:r>
            <a:r>
              <a:rPr lang="en-US" dirty="0">
                <a:solidFill>
                  <a:srgbClr val="FFC000"/>
                </a:solidFill>
                <a:latin typeface="ArialMT"/>
              </a:rPr>
              <a:t> </a:t>
            </a:r>
            <a:r>
              <a:rPr lang="en-US" dirty="0" err="1">
                <a:solidFill>
                  <a:srgbClr val="FFC000"/>
                </a:solidFill>
                <a:latin typeface="ArialMT"/>
              </a:rPr>
              <a:t>phóng</a:t>
            </a:r>
            <a:r>
              <a:rPr lang="en-US" dirty="0">
                <a:solidFill>
                  <a:srgbClr val="FFC000"/>
                </a:solidFill>
                <a:latin typeface="ArialMT"/>
              </a:rPr>
              <a:t> device number</a:t>
            </a:r>
            <a:r>
              <a:rPr lang="en-US" dirty="0">
                <a:solidFill>
                  <a:srgbClr val="FFC000"/>
                </a:solidFill>
              </a:rPr>
              <a:t> </a:t>
            </a:r>
            <a:br>
              <a:rPr lang="en-US" dirty="0">
                <a:solidFill>
                  <a:srgbClr val="FFC000"/>
                </a:solidFill>
              </a:rPr>
            </a:br>
            <a:endParaRPr lang="en-US" dirty="0">
              <a:solidFill>
                <a:srgbClr val="FFC000"/>
              </a:solidFill>
            </a:endParaRPr>
          </a:p>
        </p:txBody>
      </p:sp>
      <p:pic>
        <p:nvPicPr>
          <p:cNvPr id="3" name="Picture 2">
            <a:extLst>
              <a:ext uri="{FF2B5EF4-FFF2-40B4-BE49-F238E27FC236}">
                <a16:creationId xmlns:a16="http://schemas.microsoft.com/office/drawing/2014/main" id="{D9212DFC-6B9B-4B84-813E-6E103C878E0B}"/>
              </a:ext>
            </a:extLst>
          </p:cNvPr>
          <p:cNvPicPr>
            <a:picLocks noChangeAspect="1"/>
          </p:cNvPicPr>
          <p:nvPr/>
        </p:nvPicPr>
        <p:blipFill>
          <a:blip r:embed="rId2"/>
          <a:stretch>
            <a:fillRect/>
          </a:stretch>
        </p:blipFill>
        <p:spPr>
          <a:xfrm>
            <a:off x="1769710" y="1964488"/>
            <a:ext cx="5213894" cy="2064901"/>
          </a:xfrm>
          <a:prstGeom prst="rect">
            <a:avLst/>
          </a:prstGeom>
        </p:spPr>
      </p:pic>
      <p:sp>
        <p:nvSpPr>
          <p:cNvPr id="8" name="Rectangle 7">
            <a:extLst>
              <a:ext uri="{FF2B5EF4-FFF2-40B4-BE49-F238E27FC236}">
                <a16:creationId xmlns:a16="http://schemas.microsoft.com/office/drawing/2014/main" id="{C7E5CC78-7668-4E90-8D9E-595FFE5408C5}"/>
              </a:ext>
            </a:extLst>
          </p:cNvPr>
          <p:cNvSpPr/>
          <p:nvPr/>
        </p:nvSpPr>
        <p:spPr>
          <a:xfrm>
            <a:off x="631417" y="4029389"/>
            <a:ext cx="8020214" cy="954107"/>
          </a:xfrm>
          <a:prstGeom prst="rect">
            <a:avLst/>
          </a:prstGeom>
        </p:spPr>
        <p:txBody>
          <a:bodyPr wrap="square">
            <a:spAutoFit/>
          </a:bodyPr>
          <a:lstStyle/>
          <a:p>
            <a:pPr marL="342900" indent="-342900">
              <a:buFont typeface="Wingdings" panose="05000000000000000000" pitchFamily="2" charset="2"/>
              <a:buChar char="Ø"/>
            </a:pPr>
            <a:r>
              <a:rPr lang="en-US" sz="2000" dirty="0" err="1">
                <a:solidFill>
                  <a:srgbClr val="FFC000"/>
                </a:solidFill>
                <a:latin typeface="ArialMT"/>
              </a:rPr>
              <a:t>Sử</a:t>
            </a:r>
            <a:r>
              <a:rPr lang="en-US" sz="2000" dirty="0">
                <a:solidFill>
                  <a:srgbClr val="FFC000"/>
                </a:solidFill>
                <a:latin typeface="ArialMT"/>
              </a:rPr>
              <a:t> </a:t>
            </a:r>
            <a:r>
              <a:rPr lang="en-US" sz="2000" dirty="0" err="1">
                <a:solidFill>
                  <a:srgbClr val="FFC000"/>
                </a:solidFill>
                <a:latin typeface="ArialMT"/>
              </a:rPr>
              <a:t>dụng</a:t>
            </a:r>
            <a:r>
              <a:rPr lang="en-US" sz="2000" dirty="0">
                <a:solidFill>
                  <a:srgbClr val="FFC000"/>
                </a:solidFill>
                <a:latin typeface="ArialMT"/>
              </a:rPr>
              <a:t> </a:t>
            </a:r>
            <a:r>
              <a:rPr lang="en-US" sz="2000" dirty="0" err="1">
                <a:solidFill>
                  <a:srgbClr val="FFC000"/>
                </a:solidFill>
                <a:latin typeface="ArialMT"/>
              </a:rPr>
              <a:t>các</a:t>
            </a:r>
            <a:r>
              <a:rPr lang="en-US" sz="2000" dirty="0">
                <a:solidFill>
                  <a:srgbClr val="FFC000"/>
                </a:solidFill>
                <a:latin typeface="ArialMT"/>
              </a:rPr>
              <a:t> </a:t>
            </a:r>
            <a:r>
              <a:rPr lang="en-US" sz="2000" dirty="0" err="1">
                <a:solidFill>
                  <a:srgbClr val="FFC000"/>
                </a:solidFill>
                <a:latin typeface="ArialMT"/>
              </a:rPr>
              <a:t>lệnh</a:t>
            </a:r>
            <a:r>
              <a:rPr lang="en-US" sz="2000" dirty="0">
                <a:solidFill>
                  <a:srgbClr val="FFC000"/>
                </a:solidFill>
                <a:latin typeface="ArialMT"/>
              </a:rPr>
              <a:t>: make, </a:t>
            </a:r>
            <a:r>
              <a:rPr lang="en-US" sz="2000" dirty="0" err="1">
                <a:solidFill>
                  <a:srgbClr val="FFC000"/>
                </a:solidFill>
                <a:latin typeface="ArialMT"/>
              </a:rPr>
              <a:t>insmod</a:t>
            </a:r>
            <a:r>
              <a:rPr lang="en-US" sz="2000" dirty="0">
                <a:solidFill>
                  <a:srgbClr val="FFC000"/>
                </a:solidFill>
                <a:latin typeface="ArialMT"/>
              </a:rPr>
              <a:t> </a:t>
            </a:r>
            <a:r>
              <a:rPr lang="en-US" sz="2000" dirty="0" err="1">
                <a:solidFill>
                  <a:srgbClr val="FFC000"/>
                </a:solidFill>
                <a:latin typeface="ArialMT"/>
              </a:rPr>
              <a:t>để</a:t>
            </a:r>
            <a:r>
              <a:rPr lang="en-US" sz="2000" dirty="0">
                <a:solidFill>
                  <a:srgbClr val="FFC000"/>
                </a:solidFill>
                <a:latin typeface="ArialMT"/>
              </a:rPr>
              <a:t> </a:t>
            </a:r>
            <a:r>
              <a:rPr lang="en-US" sz="2000" dirty="0" err="1">
                <a:solidFill>
                  <a:srgbClr val="FFC000"/>
                </a:solidFill>
                <a:latin typeface="ArialMT"/>
              </a:rPr>
              <a:t>dịch</a:t>
            </a:r>
            <a:r>
              <a:rPr lang="en-US" sz="2000" dirty="0">
                <a:solidFill>
                  <a:srgbClr val="FFC000"/>
                </a:solidFill>
                <a:latin typeface="ArialMT"/>
              </a:rPr>
              <a:t> </a:t>
            </a:r>
            <a:r>
              <a:rPr lang="en-US" sz="2000" dirty="0" err="1">
                <a:solidFill>
                  <a:srgbClr val="FFC000"/>
                </a:solidFill>
                <a:latin typeface="ArialMT"/>
              </a:rPr>
              <a:t>và</a:t>
            </a:r>
            <a:r>
              <a:rPr lang="en-US" sz="2000" dirty="0">
                <a:solidFill>
                  <a:srgbClr val="FFC000"/>
                </a:solidFill>
                <a:latin typeface="ArialMT"/>
              </a:rPr>
              <a:t> load module</a:t>
            </a:r>
          </a:p>
          <a:p>
            <a:pPr marL="742950" lvl="1" indent="-285750">
              <a:buFont typeface="Arial" panose="020B0604020202020204" pitchFamily="34" charset="0"/>
              <a:buChar char="•"/>
            </a:pPr>
            <a:r>
              <a:rPr lang="en-US" dirty="0" err="1">
                <a:solidFill>
                  <a:srgbClr val="FFC000"/>
                </a:solidFill>
                <a:latin typeface="ArialMT"/>
              </a:rPr>
              <a:t>Xuất</a:t>
            </a:r>
            <a:r>
              <a:rPr lang="en-US" dirty="0">
                <a:solidFill>
                  <a:srgbClr val="FFC000"/>
                </a:solidFill>
                <a:latin typeface="ArialMT"/>
              </a:rPr>
              <a:t> </a:t>
            </a:r>
            <a:r>
              <a:rPr lang="en-US" dirty="0" err="1">
                <a:solidFill>
                  <a:srgbClr val="FFC000"/>
                </a:solidFill>
                <a:latin typeface="ArialMT"/>
              </a:rPr>
              <a:t>hiện</a:t>
            </a:r>
            <a:r>
              <a:rPr lang="en-US" dirty="0">
                <a:solidFill>
                  <a:srgbClr val="FFC000"/>
                </a:solidFill>
                <a:latin typeface="ArialMT"/>
              </a:rPr>
              <a:t> </a:t>
            </a:r>
            <a:r>
              <a:rPr lang="en-US" dirty="0" err="1">
                <a:solidFill>
                  <a:srgbClr val="FFC000"/>
                </a:solidFill>
                <a:latin typeface="ArialMT"/>
              </a:rPr>
              <a:t>một</a:t>
            </a:r>
            <a:r>
              <a:rPr lang="en-US" dirty="0">
                <a:solidFill>
                  <a:srgbClr val="FFC000"/>
                </a:solidFill>
                <a:latin typeface="ArialMT"/>
              </a:rPr>
              <a:t> </a:t>
            </a:r>
            <a:r>
              <a:rPr lang="en-US" dirty="0" err="1">
                <a:solidFill>
                  <a:srgbClr val="FFC000"/>
                </a:solidFill>
                <a:latin typeface="ArialMT"/>
              </a:rPr>
              <a:t>dòng</a:t>
            </a:r>
            <a:r>
              <a:rPr lang="en-US" dirty="0">
                <a:solidFill>
                  <a:srgbClr val="FFC000"/>
                </a:solidFill>
                <a:latin typeface="ArialMT"/>
              </a:rPr>
              <a:t> </a:t>
            </a:r>
            <a:r>
              <a:rPr lang="en-US" dirty="0" err="1">
                <a:solidFill>
                  <a:srgbClr val="FFC000"/>
                </a:solidFill>
                <a:latin typeface="ArialMT"/>
              </a:rPr>
              <a:t>chứa</a:t>
            </a:r>
            <a:r>
              <a:rPr lang="en-US" dirty="0">
                <a:solidFill>
                  <a:srgbClr val="FFC000"/>
                </a:solidFill>
                <a:latin typeface="ArialMT"/>
              </a:rPr>
              <a:t> “235 </a:t>
            </a:r>
            <a:r>
              <a:rPr lang="en-US" dirty="0" err="1">
                <a:solidFill>
                  <a:srgbClr val="FFC000"/>
                </a:solidFill>
                <a:latin typeface="ArialMT"/>
              </a:rPr>
              <a:t>vchar_device</a:t>
            </a:r>
            <a:r>
              <a:rPr lang="en-US" dirty="0">
                <a:solidFill>
                  <a:srgbClr val="FFC000"/>
                </a:solidFill>
                <a:latin typeface="ArialMT"/>
              </a:rPr>
              <a:t>” </a:t>
            </a:r>
            <a:r>
              <a:rPr lang="en-US" dirty="0" err="1">
                <a:solidFill>
                  <a:srgbClr val="FFC000"/>
                </a:solidFill>
                <a:latin typeface="ArialMT"/>
              </a:rPr>
              <a:t>trong</a:t>
            </a:r>
            <a:r>
              <a:rPr lang="en-US" dirty="0">
                <a:solidFill>
                  <a:srgbClr val="FFC000"/>
                </a:solidFill>
                <a:latin typeface="ArialMT"/>
              </a:rPr>
              <a:t> </a:t>
            </a:r>
            <a:r>
              <a:rPr lang="en-US" i="1" dirty="0">
                <a:solidFill>
                  <a:srgbClr val="FFC000"/>
                </a:solidFill>
                <a:latin typeface="Arial-ItalicMT"/>
              </a:rPr>
              <a:t>/proc/devices</a:t>
            </a:r>
            <a:r>
              <a:rPr lang="en-US" dirty="0">
                <a:solidFill>
                  <a:srgbClr val="FFC000"/>
                </a:solidFill>
              </a:rPr>
              <a:t> </a:t>
            </a:r>
            <a:br>
              <a:rPr lang="en-US" dirty="0">
                <a:solidFill>
                  <a:srgbClr val="FFC000"/>
                </a:solidFill>
              </a:rPr>
            </a:br>
            <a:endParaRPr lang="en-US" dirty="0">
              <a:solidFill>
                <a:srgbClr val="FFC000"/>
              </a:solidFill>
            </a:endParaRPr>
          </a:p>
        </p:txBody>
      </p:sp>
    </p:spTree>
    <p:extLst>
      <p:ext uri="{BB962C8B-B14F-4D97-AF65-F5344CB8AC3E}">
        <p14:creationId xmlns:p14="http://schemas.microsoft.com/office/powerpoint/2010/main" val="19499236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66569"/>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2.2</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Cấp</a:t>
            </a:r>
            <a:r>
              <a:rPr lang="en-US" b="1" dirty="0"/>
              <a:t> </a:t>
            </a:r>
            <a:r>
              <a:rPr lang="en-US" b="1" dirty="0" err="1"/>
              <a:t>phát</a:t>
            </a:r>
            <a:r>
              <a:rPr lang="en-US" b="1" dirty="0"/>
              <a:t> </a:t>
            </a:r>
            <a:r>
              <a:rPr lang="en-US" b="1" dirty="0" err="1"/>
              <a:t>tĩnh</a:t>
            </a:r>
            <a:r>
              <a:rPr lang="en-US" b="1" dirty="0"/>
              <a:t> Device number </a:t>
            </a:r>
            <a:endParaRPr lang="vi-VN" b="1" dirty="0">
              <a:solidFill>
                <a:schemeClr val="tx1"/>
              </a:solidFill>
            </a:endParaRPr>
          </a:p>
        </p:txBody>
      </p:sp>
      <p:sp>
        <p:nvSpPr>
          <p:cNvPr id="7" name="TextBox 6">
            <a:extLst>
              <a:ext uri="{FF2B5EF4-FFF2-40B4-BE49-F238E27FC236}">
                <a16:creationId xmlns:a16="http://schemas.microsoft.com/office/drawing/2014/main" id="{C17D4F6B-8E1F-456E-8E05-BF68FC6BC17B}"/>
              </a:ext>
            </a:extLst>
          </p:cNvPr>
          <p:cNvSpPr txBox="1"/>
          <p:nvPr/>
        </p:nvSpPr>
        <p:spPr>
          <a:xfrm>
            <a:off x="631417" y="840634"/>
            <a:ext cx="3621606" cy="369332"/>
          </a:xfrm>
          <a:prstGeom prst="rect">
            <a:avLst/>
          </a:prstGeom>
          <a:noFill/>
        </p:spPr>
        <p:txBody>
          <a:bodyPr wrap="square" rtlCol="0">
            <a:spAutoFit/>
          </a:bodyPr>
          <a:lstStyle/>
          <a:p>
            <a:r>
              <a:rPr lang="en-US" dirty="0">
                <a:solidFill>
                  <a:srgbClr val="FFC000"/>
                </a:solidFill>
              </a:rPr>
              <a:t>2.2.3. </a:t>
            </a:r>
            <a:r>
              <a:rPr lang="en-US" dirty="0" err="1">
                <a:solidFill>
                  <a:srgbClr val="FFC000"/>
                </a:solidFill>
              </a:rPr>
              <a:t>Ví</a:t>
            </a:r>
            <a:r>
              <a:rPr lang="en-US" dirty="0">
                <a:solidFill>
                  <a:srgbClr val="FFC000"/>
                </a:solidFill>
              </a:rPr>
              <a:t> </a:t>
            </a:r>
            <a:r>
              <a:rPr lang="en-US" dirty="0" err="1">
                <a:solidFill>
                  <a:srgbClr val="FFC000"/>
                </a:solidFill>
              </a:rPr>
              <a:t>dụ</a:t>
            </a:r>
            <a:r>
              <a:rPr lang="en-US" dirty="0">
                <a:solidFill>
                  <a:srgbClr val="FFC000"/>
                </a:solidFill>
              </a:rPr>
              <a:t> </a:t>
            </a:r>
            <a:r>
              <a:rPr lang="en-US" dirty="0" err="1">
                <a:solidFill>
                  <a:srgbClr val="FFC000"/>
                </a:solidFill>
              </a:rPr>
              <a:t>minh</a:t>
            </a:r>
            <a:r>
              <a:rPr lang="en-US" dirty="0">
                <a:solidFill>
                  <a:srgbClr val="FFC000"/>
                </a:solidFill>
              </a:rPr>
              <a:t> </a:t>
            </a:r>
            <a:r>
              <a:rPr lang="en-US" dirty="0" err="1">
                <a:solidFill>
                  <a:srgbClr val="FFC000"/>
                </a:solidFill>
              </a:rPr>
              <a:t>họa</a:t>
            </a:r>
            <a:endParaRPr lang="en-US" dirty="0">
              <a:solidFill>
                <a:srgbClr val="FFC000"/>
              </a:solidFill>
            </a:endParaRPr>
          </a:p>
        </p:txBody>
      </p:sp>
      <p:sp>
        <p:nvSpPr>
          <p:cNvPr id="2" name="Rectangle 1">
            <a:extLst>
              <a:ext uri="{FF2B5EF4-FFF2-40B4-BE49-F238E27FC236}">
                <a16:creationId xmlns:a16="http://schemas.microsoft.com/office/drawing/2014/main" id="{0FB46B58-9015-49BF-8EC0-6C7603FBF283}"/>
              </a:ext>
            </a:extLst>
          </p:cNvPr>
          <p:cNvSpPr/>
          <p:nvPr/>
        </p:nvSpPr>
        <p:spPr>
          <a:xfrm>
            <a:off x="500788" y="1436592"/>
            <a:ext cx="8371907" cy="1477328"/>
          </a:xfrm>
          <a:prstGeom prst="rect">
            <a:avLst/>
          </a:prstGeom>
        </p:spPr>
        <p:txBody>
          <a:bodyPr wrap="square">
            <a:spAutoFit/>
          </a:bodyPr>
          <a:lstStyle/>
          <a:p>
            <a:pPr marL="285750" indent="-285750">
              <a:buFont typeface="Wingdings" panose="05000000000000000000" pitchFamily="2" charset="2"/>
              <a:buChar char="Ø"/>
            </a:pPr>
            <a:r>
              <a:rPr lang="vi-VN" dirty="0">
                <a:solidFill>
                  <a:srgbClr val="FFC000"/>
                </a:solidFill>
              </a:rPr>
              <a:t>Chú ý</a:t>
            </a:r>
            <a:endParaRPr lang="en-US" dirty="0">
              <a:solidFill>
                <a:srgbClr val="FFC000"/>
              </a:solidFill>
            </a:endParaRPr>
          </a:p>
          <a:p>
            <a:pPr marL="742950" lvl="1" indent="-285750">
              <a:buFont typeface="Arial" panose="020B0604020202020204" pitchFamily="34" charset="0"/>
              <a:buChar char="•"/>
            </a:pPr>
            <a:r>
              <a:rPr lang="vi-VN" dirty="0">
                <a:solidFill>
                  <a:srgbClr val="FFC000"/>
                </a:solidFill>
              </a:rPr>
              <a:t>Sau các thao tác này, không thấy có thêm device file</a:t>
            </a:r>
            <a:r>
              <a:rPr lang="en-US" dirty="0">
                <a:solidFill>
                  <a:srgbClr val="FFC000"/>
                </a:solidFill>
              </a:rPr>
              <a:t> </a:t>
            </a:r>
            <a:r>
              <a:rPr lang="vi-VN" dirty="0">
                <a:solidFill>
                  <a:srgbClr val="FFC000"/>
                </a:solidFill>
              </a:rPr>
              <a:t>trong thư mục </a:t>
            </a:r>
            <a:r>
              <a:rPr lang="vi-VN" i="1" dirty="0">
                <a:solidFill>
                  <a:srgbClr val="FFC000"/>
                </a:solidFill>
              </a:rPr>
              <a:t>/dev</a:t>
            </a:r>
            <a:endParaRPr lang="en-US" i="1" dirty="0">
              <a:solidFill>
                <a:srgbClr val="FFC000"/>
              </a:solidFill>
            </a:endParaRPr>
          </a:p>
          <a:p>
            <a:pPr marL="742950" lvl="1" indent="-285750">
              <a:buFont typeface="Arial" panose="020B0604020202020204" pitchFamily="34" charset="0"/>
              <a:buChar char="•"/>
            </a:pPr>
            <a:r>
              <a:rPr lang="vi-VN" dirty="0">
                <a:solidFill>
                  <a:srgbClr val="FFC000"/>
                </a:solidFill>
              </a:rPr>
              <a:t>Vì mới chỉ xin Linux kernel cấp phát device number,</a:t>
            </a:r>
            <a:r>
              <a:rPr lang="en-US" dirty="0">
                <a:solidFill>
                  <a:srgbClr val="FFC000"/>
                </a:solidFill>
              </a:rPr>
              <a:t> </a:t>
            </a:r>
            <a:r>
              <a:rPr lang="vi-VN" dirty="0">
                <a:solidFill>
                  <a:srgbClr val="FFC000"/>
                </a:solidFill>
              </a:rPr>
              <a:t>chứ chưa tạo device file tương ứng với char driver này </a:t>
            </a:r>
            <a:br>
              <a:rPr lang="vi-VN" dirty="0">
                <a:solidFill>
                  <a:srgbClr val="FFC000"/>
                </a:solidFill>
              </a:rPr>
            </a:br>
            <a:endParaRPr lang="en-US" dirty="0">
              <a:solidFill>
                <a:srgbClr val="FFC000"/>
              </a:solidFill>
            </a:endParaRPr>
          </a:p>
        </p:txBody>
      </p:sp>
    </p:spTree>
    <p:extLst>
      <p:ext uri="{BB962C8B-B14F-4D97-AF65-F5344CB8AC3E}">
        <p14:creationId xmlns:p14="http://schemas.microsoft.com/office/powerpoint/2010/main" val="25983273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66569"/>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2.2</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Cấp</a:t>
            </a:r>
            <a:r>
              <a:rPr lang="en-US" b="1" dirty="0"/>
              <a:t> </a:t>
            </a:r>
            <a:r>
              <a:rPr lang="en-US" b="1" dirty="0" err="1"/>
              <a:t>phát</a:t>
            </a:r>
            <a:r>
              <a:rPr lang="en-US" b="1" dirty="0"/>
              <a:t> </a:t>
            </a:r>
            <a:r>
              <a:rPr lang="en-US" b="1" dirty="0" err="1"/>
              <a:t>tĩnh</a:t>
            </a:r>
            <a:r>
              <a:rPr lang="en-US" b="1" dirty="0"/>
              <a:t> Device number </a:t>
            </a:r>
            <a:endParaRPr lang="vi-VN" b="1" dirty="0">
              <a:solidFill>
                <a:schemeClr val="tx1"/>
              </a:solidFill>
            </a:endParaRPr>
          </a:p>
        </p:txBody>
      </p:sp>
      <p:sp>
        <p:nvSpPr>
          <p:cNvPr id="7" name="TextBox 6">
            <a:extLst>
              <a:ext uri="{FF2B5EF4-FFF2-40B4-BE49-F238E27FC236}">
                <a16:creationId xmlns:a16="http://schemas.microsoft.com/office/drawing/2014/main" id="{C17D4F6B-8E1F-456E-8E05-BF68FC6BC17B}"/>
              </a:ext>
            </a:extLst>
          </p:cNvPr>
          <p:cNvSpPr txBox="1"/>
          <p:nvPr/>
        </p:nvSpPr>
        <p:spPr>
          <a:xfrm>
            <a:off x="631417" y="840634"/>
            <a:ext cx="3621606" cy="369332"/>
          </a:xfrm>
          <a:prstGeom prst="rect">
            <a:avLst/>
          </a:prstGeom>
          <a:noFill/>
        </p:spPr>
        <p:txBody>
          <a:bodyPr wrap="square" rtlCol="0">
            <a:spAutoFit/>
          </a:bodyPr>
          <a:lstStyle/>
          <a:p>
            <a:r>
              <a:rPr lang="en-US" dirty="0">
                <a:solidFill>
                  <a:srgbClr val="FFC000"/>
                </a:solidFill>
              </a:rPr>
              <a:t>2.2.4. </a:t>
            </a:r>
            <a:r>
              <a:rPr lang="en-US" dirty="0" err="1">
                <a:solidFill>
                  <a:srgbClr val="FFC000"/>
                </a:solidFill>
              </a:rPr>
              <a:t>Tổng</a:t>
            </a:r>
            <a:r>
              <a:rPr lang="en-US" dirty="0">
                <a:solidFill>
                  <a:srgbClr val="FFC000"/>
                </a:solidFill>
              </a:rPr>
              <a:t> </a:t>
            </a:r>
            <a:r>
              <a:rPr lang="en-US" dirty="0" err="1">
                <a:solidFill>
                  <a:srgbClr val="FFC000"/>
                </a:solidFill>
              </a:rPr>
              <a:t>kết</a:t>
            </a:r>
            <a:r>
              <a:rPr lang="en-US" dirty="0">
                <a:solidFill>
                  <a:srgbClr val="FFC000"/>
                </a:solidFill>
              </a:rPr>
              <a:t> </a:t>
            </a:r>
            <a:r>
              <a:rPr lang="en-US" dirty="0" err="1">
                <a:solidFill>
                  <a:srgbClr val="FFC000"/>
                </a:solidFill>
              </a:rPr>
              <a:t>về</a:t>
            </a:r>
            <a:r>
              <a:rPr lang="en-US" dirty="0">
                <a:solidFill>
                  <a:srgbClr val="FFC000"/>
                </a:solidFill>
              </a:rPr>
              <a:t> </a:t>
            </a:r>
            <a:r>
              <a:rPr lang="en-US" dirty="0" err="1">
                <a:solidFill>
                  <a:srgbClr val="FFC000"/>
                </a:solidFill>
              </a:rPr>
              <a:t>cấp</a:t>
            </a:r>
            <a:r>
              <a:rPr lang="en-US" dirty="0">
                <a:solidFill>
                  <a:srgbClr val="FFC000"/>
                </a:solidFill>
              </a:rPr>
              <a:t> </a:t>
            </a:r>
            <a:r>
              <a:rPr lang="en-US" dirty="0" err="1">
                <a:solidFill>
                  <a:srgbClr val="FFC000"/>
                </a:solidFill>
              </a:rPr>
              <a:t>phát</a:t>
            </a:r>
            <a:r>
              <a:rPr lang="en-US" dirty="0">
                <a:solidFill>
                  <a:srgbClr val="FFC000"/>
                </a:solidFill>
              </a:rPr>
              <a:t> </a:t>
            </a:r>
            <a:r>
              <a:rPr lang="en-US" dirty="0" err="1">
                <a:solidFill>
                  <a:srgbClr val="FFC000"/>
                </a:solidFill>
              </a:rPr>
              <a:t>tĩnh</a:t>
            </a:r>
            <a:endParaRPr lang="en-US" dirty="0">
              <a:solidFill>
                <a:srgbClr val="FFC000"/>
              </a:solidFill>
            </a:endParaRPr>
          </a:p>
        </p:txBody>
      </p:sp>
      <p:sp>
        <p:nvSpPr>
          <p:cNvPr id="3" name="Rectangle 2">
            <a:extLst>
              <a:ext uri="{FF2B5EF4-FFF2-40B4-BE49-F238E27FC236}">
                <a16:creationId xmlns:a16="http://schemas.microsoft.com/office/drawing/2014/main" id="{573201BD-269B-4C73-9767-D23F776FEDD8}"/>
              </a:ext>
            </a:extLst>
          </p:cNvPr>
          <p:cNvSpPr/>
          <p:nvPr/>
        </p:nvSpPr>
        <p:spPr>
          <a:xfrm>
            <a:off x="487345" y="1451310"/>
            <a:ext cx="8294914" cy="2923877"/>
          </a:xfrm>
          <a:prstGeom prst="rect">
            <a:avLst/>
          </a:prstGeom>
        </p:spPr>
        <p:txBody>
          <a:bodyPr wrap="square">
            <a:spAutoFit/>
          </a:bodyPr>
          <a:lstStyle/>
          <a:p>
            <a:r>
              <a:rPr lang="vi-VN" sz="2000" b="1" dirty="0">
                <a:solidFill>
                  <a:srgbClr val="FFC000"/>
                </a:solidFill>
                <a:latin typeface="Arial-BoldMT"/>
              </a:rPr>
              <a:t>3 bước thực hiện</a:t>
            </a:r>
            <a:endParaRPr lang="en-US" sz="2000" b="1" dirty="0">
              <a:solidFill>
                <a:srgbClr val="FFC000"/>
              </a:solidFill>
              <a:latin typeface="Arial-BoldMT"/>
            </a:endParaRPr>
          </a:p>
          <a:p>
            <a:pPr marL="742950" lvl="1" indent="-285750">
              <a:buFont typeface="Wingdings" panose="05000000000000000000" pitchFamily="2" charset="2"/>
              <a:buChar char="Ø"/>
            </a:pPr>
            <a:r>
              <a:rPr lang="vi-VN" dirty="0">
                <a:solidFill>
                  <a:srgbClr val="FFC000"/>
                </a:solidFill>
                <a:latin typeface="ArialMT"/>
              </a:rPr>
              <a:t>Bước 1: chọn một số không có trong </a:t>
            </a:r>
            <a:r>
              <a:rPr lang="vi-VN" i="1" dirty="0">
                <a:solidFill>
                  <a:srgbClr val="FFC000"/>
                </a:solidFill>
                <a:latin typeface="Arial-ItalicMT"/>
              </a:rPr>
              <a:t>/proc/devices </a:t>
            </a:r>
            <a:r>
              <a:rPr lang="vi-VN" dirty="0">
                <a:solidFill>
                  <a:srgbClr val="FFC000"/>
                </a:solidFill>
                <a:latin typeface="ArialMT"/>
              </a:rPr>
              <a:t>làm major</a:t>
            </a:r>
            <a:r>
              <a:rPr lang="en-US" dirty="0">
                <a:solidFill>
                  <a:srgbClr val="FFC000"/>
                </a:solidFill>
                <a:latin typeface="ArialMT"/>
              </a:rPr>
              <a:t> </a:t>
            </a:r>
            <a:r>
              <a:rPr lang="vi-VN" dirty="0">
                <a:solidFill>
                  <a:srgbClr val="FFC000"/>
                </a:solidFill>
                <a:latin typeface="ArialMT"/>
              </a:rPr>
              <a:t>number. </a:t>
            </a:r>
            <a:endParaRPr lang="en-US" dirty="0">
              <a:solidFill>
                <a:srgbClr val="FFC000"/>
              </a:solidFill>
              <a:latin typeface="ArialMT"/>
            </a:endParaRPr>
          </a:p>
          <a:p>
            <a:pPr marL="742950" lvl="1" indent="-285750">
              <a:buFont typeface="Wingdings" panose="05000000000000000000" pitchFamily="2" charset="2"/>
              <a:buChar char="Ø"/>
            </a:pPr>
            <a:r>
              <a:rPr lang="vi-VN" dirty="0">
                <a:solidFill>
                  <a:srgbClr val="FFC000"/>
                </a:solidFill>
                <a:latin typeface="ArialMT"/>
              </a:rPr>
              <a:t>Bước 2: sử dụng macro </a:t>
            </a:r>
            <a:r>
              <a:rPr lang="vi-VN" b="1" dirty="0">
                <a:solidFill>
                  <a:srgbClr val="FFC000"/>
                </a:solidFill>
                <a:latin typeface="Arial-BoldMT"/>
              </a:rPr>
              <a:t>MKDEV </a:t>
            </a:r>
            <a:r>
              <a:rPr lang="vi-VN" dirty="0">
                <a:solidFill>
                  <a:srgbClr val="FFC000"/>
                </a:solidFill>
                <a:latin typeface="ArialMT"/>
              </a:rPr>
              <a:t>để tạo ra số device number. </a:t>
            </a:r>
            <a:endParaRPr lang="en-US" dirty="0">
              <a:solidFill>
                <a:srgbClr val="FFC000"/>
              </a:solidFill>
              <a:latin typeface="ArialMT"/>
            </a:endParaRPr>
          </a:p>
          <a:p>
            <a:pPr marL="742950" lvl="1" indent="-285750">
              <a:buFont typeface="Wingdings" panose="05000000000000000000" pitchFamily="2" charset="2"/>
              <a:buChar char="Ø"/>
            </a:pPr>
            <a:r>
              <a:rPr lang="vi-VN" dirty="0">
                <a:solidFill>
                  <a:srgbClr val="FFC000"/>
                </a:solidFill>
                <a:latin typeface="ArialMT"/>
              </a:rPr>
              <a:t>Bước 3: gọi hàm </a:t>
            </a:r>
            <a:r>
              <a:rPr lang="vi-VN" b="1" dirty="0">
                <a:solidFill>
                  <a:srgbClr val="FFC000"/>
                </a:solidFill>
                <a:latin typeface="Arial-BoldMT"/>
              </a:rPr>
              <a:t>register_chrdev_region </a:t>
            </a:r>
            <a:r>
              <a:rPr lang="vi-VN" dirty="0">
                <a:solidFill>
                  <a:srgbClr val="FFC000"/>
                </a:solidFill>
                <a:latin typeface="ArialMT"/>
              </a:rPr>
              <a:t>để đăng ký số device</a:t>
            </a:r>
            <a:r>
              <a:rPr lang="en-US" dirty="0">
                <a:solidFill>
                  <a:srgbClr val="FFC000"/>
                </a:solidFill>
                <a:latin typeface="ArialMT"/>
              </a:rPr>
              <a:t> </a:t>
            </a:r>
            <a:r>
              <a:rPr lang="vi-VN" dirty="0">
                <a:solidFill>
                  <a:srgbClr val="FFC000"/>
                </a:solidFill>
                <a:latin typeface="ArialMT"/>
              </a:rPr>
              <a:t>number với kernel</a:t>
            </a:r>
            <a:endParaRPr lang="en-US" dirty="0">
              <a:solidFill>
                <a:srgbClr val="FFC000"/>
              </a:solidFill>
              <a:latin typeface="ArialMT"/>
            </a:endParaRPr>
          </a:p>
          <a:p>
            <a:r>
              <a:rPr lang="vi-VN" sz="2000" dirty="0">
                <a:solidFill>
                  <a:srgbClr val="FFC000"/>
                </a:solidFill>
                <a:latin typeface="ArialMT"/>
              </a:rPr>
              <a:t>Sau khi không sử dụng thì hủy đăng ký</a:t>
            </a:r>
            <a:endParaRPr lang="en-US" sz="2000" dirty="0">
              <a:solidFill>
                <a:srgbClr val="FFC000"/>
              </a:solidFill>
              <a:latin typeface="ArialMT"/>
            </a:endParaRPr>
          </a:p>
          <a:p>
            <a:pPr marL="742950" lvl="1" indent="-285750">
              <a:buFont typeface="Wingdings" panose="05000000000000000000" pitchFamily="2" charset="2"/>
              <a:buChar char="Ø"/>
            </a:pPr>
            <a:r>
              <a:rPr lang="vi-VN" dirty="0">
                <a:solidFill>
                  <a:srgbClr val="FFC000"/>
                </a:solidFill>
                <a:latin typeface="ArialMT"/>
              </a:rPr>
              <a:t>Gọi hàm </a:t>
            </a:r>
            <a:r>
              <a:rPr lang="vi-VN" b="1" dirty="0">
                <a:solidFill>
                  <a:srgbClr val="FFC000"/>
                </a:solidFill>
                <a:latin typeface="Arial-BoldMT"/>
              </a:rPr>
              <a:t>unregister_chrdev_region </a:t>
            </a:r>
            <a:r>
              <a:rPr lang="vi-VN" dirty="0">
                <a:solidFill>
                  <a:srgbClr val="FFC000"/>
                </a:solidFill>
                <a:latin typeface="ArialMT"/>
              </a:rPr>
              <a:t>để giải phóng device number</a:t>
            </a:r>
            <a:endParaRPr lang="en-US" dirty="0">
              <a:solidFill>
                <a:srgbClr val="FFC000"/>
              </a:solidFill>
              <a:latin typeface="ArialMT"/>
            </a:endParaRPr>
          </a:p>
          <a:p>
            <a:pPr marL="742950" lvl="1" indent="-285750">
              <a:buFont typeface="Wingdings" panose="05000000000000000000" pitchFamily="2" charset="2"/>
              <a:buChar char="Ø"/>
            </a:pPr>
            <a:r>
              <a:rPr lang="vi-VN" dirty="0">
                <a:solidFill>
                  <a:srgbClr val="FFC000"/>
                </a:solidFill>
                <a:latin typeface="ArialMT"/>
              </a:rPr>
              <a:t>Nên đặt hàm </a:t>
            </a:r>
            <a:r>
              <a:rPr lang="vi-VN" b="1" dirty="0">
                <a:solidFill>
                  <a:srgbClr val="FFC000"/>
                </a:solidFill>
                <a:latin typeface="Arial-BoldMT"/>
              </a:rPr>
              <a:t>unregister_chrdev_region </a:t>
            </a:r>
            <a:r>
              <a:rPr lang="vi-VN" dirty="0">
                <a:solidFill>
                  <a:srgbClr val="FFC000"/>
                </a:solidFill>
                <a:latin typeface="ArialMT"/>
              </a:rPr>
              <a:t>bên trong hàm kết thúc</a:t>
            </a:r>
            <a:r>
              <a:rPr lang="en-US" dirty="0">
                <a:solidFill>
                  <a:srgbClr val="FFC000"/>
                </a:solidFill>
                <a:latin typeface="ArialMT"/>
              </a:rPr>
              <a:t> </a:t>
            </a:r>
            <a:r>
              <a:rPr lang="vi-VN" dirty="0">
                <a:solidFill>
                  <a:srgbClr val="FFC000"/>
                </a:solidFill>
                <a:latin typeface="ArialMT"/>
              </a:rPr>
              <a:t>của </a:t>
            </a:r>
            <a:endParaRPr lang="en-US" dirty="0">
              <a:solidFill>
                <a:srgbClr val="FFC000"/>
              </a:solidFill>
              <a:latin typeface="ArialMT"/>
            </a:endParaRPr>
          </a:p>
          <a:p>
            <a:pPr lvl="1"/>
            <a:r>
              <a:rPr lang="vi-VN" dirty="0">
                <a:solidFill>
                  <a:srgbClr val="FFC000"/>
                </a:solidFill>
                <a:latin typeface="ArialMT"/>
              </a:rPr>
              <a:t>char driver</a:t>
            </a:r>
            <a:r>
              <a:rPr lang="vi-VN" dirty="0">
                <a:solidFill>
                  <a:srgbClr val="FFC000"/>
                </a:solidFill>
              </a:rPr>
              <a:t> </a:t>
            </a:r>
            <a:br>
              <a:rPr lang="vi-VN" dirty="0">
                <a:solidFill>
                  <a:srgbClr val="FFC000"/>
                </a:solidFill>
              </a:rPr>
            </a:br>
            <a:endParaRPr lang="en-US" dirty="0">
              <a:solidFill>
                <a:srgbClr val="FFC000"/>
              </a:solidFill>
            </a:endParaRPr>
          </a:p>
        </p:txBody>
      </p:sp>
    </p:spTree>
    <p:extLst>
      <p:ext uri="{BB962C8B-B14F-4D97-AF65-F5344CB8AC3E}">
        <p14:creationId xmlns:p14="http://schemas.microsoft.com/office/powerpoint/2010/main" val="39643506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46472"/>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2.3</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Cấp</a:t>
            </a:r>
            <a:r>
              <a:rPr lang="en-US" b="1" dirty="0"/>
              <a:t> </a:t>
            </a:r>
            <a:r>
              <a:rPr lang="en-US" b="1" dirty="0" err="1"/>
              <a:t>phát</a:t>
            </a:r>
            <a:r>
              <a:rPr lang="en-US" b="1" dirty="0"/>
              <a:t> </a:t>
            </a:r>
            <a:r>
              <a:rPr lang="en-US" b="1" dirty="0" err="1"/>
              <a:t>động</a:t>
            </a:r>
            <a:r>
              <a:rPr lang="en-US" b="1" dirty="0"/>
              <a:t> Device number </a:t>
            </a:r>
            <a:endParaRPr lang="vi-VN" b="1" dirty="0">
              <a:solidFill>
                <a:schemeClr val="tx1"/>
              </a:solidFill>
            </a:endParaRPr>
          </a:p>
        </p:txBody>
      </p:sp>
      <p:sp>
        <p:nvSpPr>
          <p:cNvPr id="7" name="TextBox 6">
            <a:extLst>
              <a:ext uri="{FF2B5EF4-FFF2-40B4-BE49-F238E27FC236}">
                <a16:creationId xmlns:a16="http://schemas.microsoft.com/office/drawing/2014/main" id="{C17D4F6B-8E1F-456E-8E05-BF68FC6BC17B}"/>
              </a:ext>
            </a:extLst>
          </p:cNvPr>
          <p:cNvSpPr txBox="1"/>
          <p:nvPr/>
        </p:nvSpPr>
        <p:spPr>
          <a:xfrm>
            <a:off x="720506" y="1272713"/>
            <a:ext cx="8064617" cy="3139321"/>
          </a:xfrm>
          <a:prstGeom prst="rect">
            <a:avLst/>
          </a:prstGeom>
          <a:noFill/>
        </p:spPr>
        <p:txBody>
          <a:bodyPr wrap="square" rtlCol="0">
            <a:spAutoFit/>
          </a:bodyPr>
          <a:lstStyle/>
          <a:p>
            <a:pPr marL="285750" indent="-285750">
              <a:buFont typeface="Wingdings" panose="05000000000000000000" pitchFamily="2" charset="2"/>
              <a:buChar char="Ø"/>
            </a:pPr>
            <a:r>
              <a:rPr lang="vi-VN" dirty="0">
                <a:solidFill>
                  <a:srgbClr val="FFC000"/>
                </a:solidFill>
              </a:rPr>
              <a:t>Hạn chế của cấp phát tĩnh</a:t>
            </a:r>
            <a:endParaRPr lang="en-US" dirty="0">
              <a:solidFill>
                <a:srgbClr val="FFC000"/>
              </a:solidFill>
            </a:endParaRPr>
          </a:p>
          <a:p>
            <a:pPr marL="742950" lvl="1" indent="-285750">
              <a:buFont typeface="Arial" panose="020B0604020202020204" pitchFamily="34" charset="0"/>
              <a:buChar char="•"/>
            </a:pPr>
            <a:r>
              <a:rPr lang="vi-VN" dirty="0">
                <a:solidFill>
                  <a:srgbClr val="FFC000"/>
                </a:solidFill>
              </a:rPr>
              <a:t>Cần phải kiểm tra device number trong /proc/devices</a:t>
            </a:r>
            <a:endParaRPr lang="en-US" dirty="0">
              <a:solidFill>
                <a:srgbClr val="FFC000"/>
              </a:solidFill>
            </a:endParaRPr>
          </a:p>
          <a:p>
            <a:pPr marL="742950" lvl="1" indent="-285750">
              <a:buFont typeface="Arial" panose="020B0604020202020204" pitchFamily="34" charset="0"/>
              <a:buChar char="•"/>
            </a:pPr>
            <a:r>
              <a:rPr lang="vi-VN" dirty="0">
                <a:solidFill>
                  <a:srgbClr val="FFC000"/>
                </a:solidFill>
              </a:rPr>
              <a:t>Khi chạy driver trên </a:t>
            </a:r>
            <a:r>
              <a:rPr lang="vi-VN" b="1" dirty="0">
                <a:solidFill>
                  <a:srgbClr val="FFC000"/>
                </a:solidFill>
              </a:rPr>
              <a:t>máy tính khác </a:t>
            </a:r>
            <a:r>
              <a:rPr lang="vi-VN" dirty="0">
                <a:solidFill>
                  <a:srgbClr val="FFC000"/>
                </a:solidFill>
              </a:rPr>
              <a:t>có thể lỗi do device</a:t>
            </a:r>
            <a:r>
              <a:rPr lang="en-US" dirty="0">
                <a:solidFill>
                  <a:srgbClr val="FFC000"/>
                </a:solidFill>
              </a:rPr>
              <a:t> </a:t>
            </a:r>
            <a:r>
              <a:rPr lang="vi-VN" dirty="0">
                <a:solidFill>
                  <a:srgbClr val="FFC000"/>
                </a:solidFill>
              </a:rPr>
              <a:t>number có thể đã được sử dụng =&gt; lỗi</a:t>
            </a:r>
            <a:endParaRPr lang="en-US" dirty="0">
              <a:solidFill>
                <a:srgbClr val="FFC000"/>
              </a:solidFill>
            </a:endParaRPr>
          </a:p>
          <a:p>
            <a:pPr marL="285750" indent="-285750">
              <a:buFont typeface="Wingdings" panose="05000000000000000000" pitchFamily="2" charset="2"/>
              <a:buChar char="Ø"/>
            </a:pPr>
            <a:r>
              <a:rPr lang="vi-VN" dirty="0">
                <a:solidFill>
                  <a:srgbClr val="FFC000"/>
                </a:solidFill>
              </a:rPr>
              <a:t>Khắc phục:</a:t>
            </a:r>
            <a:endParaRPr lang="en-US" dirty="0">
              <a:solidFill>
                <a:srgbClr val="FFC000"/>
              </a:solidFill>
            </a:endParaRPr>
          </a:p>
          <a:p>
            <a:pPr marL="742950" lvl="1" indent="-285750">
              <a:buFont typeface="Arial" panose="020B0604020202020204" pitchFamily="34" charset="0"/>
              <a:buChar char="•"/>
            </a:pPr>
            <a:r>
              <a:rPr lang="vi-VN" dirty="0">
                <a:solidFill>
                  <a:srgbClr val="FFC000"/>
                </a:solidFill>
              </a:rPr>
              <a:t>Sử dụng cấp phát động</a:t>
            </a:r>
            <a:endParaRPr lang="en-US" dirty="0">
              <a:solidFill>
                <a:srgbClr val="FFC000"/>
              </a:solidFill>
            </a:endParaRPr>
          </a:p>
          <a:p>
            <a:pPr marL="285750" indent="-285750">
              <a:buFont typeface="Wingdings" panose="05000000000000000000" pitchFamily="2" charset="2"/>
              <a:buChar char="Ø"/>
            </a:pPr>
            <a:r>
              <a:rPr lang="vi-VN" dirty="0">
                <a:solidFill>
                  <a:srgbClr val="FFC000"/>
                </a:solidFill>
              </a:rPr>
              <a:t>Linux kernel cung cấp một hàm</a:t>
            </a:r>
            <a:r>
              <a:rPr lang="en-US" dirty="0">
                <a:solidFill>
                  <a:srgbClr val="FFC000"/>
                </a:solidFill>
              </a:rPr>
              <a:t> </a:t>
            </a:r>
            <a:r>
              <a:rPr lang="vi-VN" dirty="0">
                <a:solidFill>
                  <a:srgbClr val="FFC000"/>
                </a:solidFill>
              </a:rPr>
              <a:t>là </a:t>
            </a:r>
            <a:r>
              <a:rPr lang="vi-VN" b="1" dirty="0">
                <a:solidFill>
                  <a:srgbClr val="FFC000"/>
                </a:solidFill>
              </a:rPr>
              <a:t>alloc_chrdev_region</a:t>
            </a:r>
            <a:endParaRPr lang="en-US" b="1" dirty="0">
              <a:solidFill>
                <a:srgbClr val="FFC000"/>
              </a:solidFill>
            </a:endParaRPr>
          </a:p>
          <a:p>
            <a:pPr marL="742950" lvl="1" indent="-285750">
              <a:buFont typeface="Arial" panose="020B0604020202020204" pitchFamily="34" charset="0"/>
              <a:buChar char="•"/>
            </a:pPr>
            <a:r>
              <a:rPr lang="vi-VN" dirty="0">
                <a:solidFill>
                  <a:srgbClr val="FFC000"/>
                </a:solidFill>
              </a:rPr>
              <a:t>Nhiệm vụ của hàm này là tìm ra một giá trị có thể dung</a:t>
            </a:r>
            <a:r>
              <a:rPr lang="en-US" dirty="0">
                <a:solidFill>
                  <a:srgbClr val="FFC000"/>
                </a:solidFill>
              </a:rPr>
              <a:t> </a:t>
            </a:r>
            <a:r>
              <a:rPr lang="vi-VN" dirty="0">
                <a:solidFill>
                  <a:srgbClr val="FFC000"/>
                </a:solidFill>
              </a:rPr>
              <a:t>làm device </a:t>
            </a:r>
            <a:endParaRPr lang="en-US" dirty="0">
              <a:solidFill>
                <a:srgbClr val="FFC000"/>
              </a:solidFill>
            </a:endParaRPr>
          </a:p>
          <a:p>
            <a:pPr lvl="1"/>
            <a:r>
              <a:rPr lang="vi-VN" dirty="0">
                <a:solidFill>
                  <a:srgbClr val="FFC000"/>
                </a:solidFill>
              </a:rPr>
              <a:t>number</a:t>
            </a:r>
            <a:endParaRPr lang="en-US" dirty="0">
              <a:solidFill>
                <a:srgbClr val="FFC000"/>
              </a:solidFill>
            </a:endParaRPr>
          </a:p>
          <a:p>
            <a:pPr marL="742950" lvl="1" indent="-285750">
              <a:buFont typeface="Arial" panose="020B0604020202020204" pitchFamily="34" charset="0"/>
              <a:buChar char="•"/>
            </a:pPr>
            <a:r>
              <a:rPr lang="vi-VN" dirty="0">
                <a:solidFill>
                  <a:srgbClr val="FFC000"/>
                </a:solidFill>
              </a:rPr>
              <a:t>Thường gọi hàm này trong hàm khởi tạo của char driver </a:t>
            </a:r>
            <a:br>
              <a:rPr lang="vi-VN" dirty="0">
                <a:solidFill>
                  <a:srgbClr val="FFC000"/>
                </a:solidFill>
              </a:rPr>
            </a:br>
            <a:endParaRPr lang="en-US" dirty="0">
              <a:solidFill>
                <a:srgbClr val="FFC000"/>
              </a:solidFill>
            </a:endParaRPr>
          </a:p>
        </p:txBody>
      </p:sp>
    </p:spTree>
    <p:extLst>
      <p:ext uri="{BB962C8B-B14F-4D97-AF65-F5344CB8AC3E}">
        <p14:creationId xmlns:p14="http://schemas.microsoft.com/office/powerpoint/2010/main" val="15176731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46472"/>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2.3</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Cấp</a:t>
            </a:r>
            <a:r>
              <a:rPr lang="en-US" b="1" dirty="0"/>
              <a:t> </a:t>
            </a:r>
            <a:r>
              <a:rPr lang="en-US" b="1" dirty="0" err="1"/>
              <a:t>phát</a:t>
            </a:r>
            <a:r>
              <a:rPr lang="en-US" b="1" dirty="0"/>
              <a:t> </a:t>
            </a:r>
            <a:r>
              <a:rPr lang="en-US" b="1" dirty="0" err="1"/>
              <a:t>động</a:t>
            </a:r>
            <a:r>
              <a:rPr lang="en-US" b="1" dirty="0"/>
              <a:t> Device number </a:t>
            </a:r>
            <a:endParaRPr lang="vi-VN" b="1" dirty="0">
              <a:solidFill>
                <a:schemeClr val="tx1"/>
              </a:solidFill>
            </a:endParaRPr>
          </a:p>
        </p:txBody>
      </p:sp>
      <p:pic>
        <p:nvPicPr>
          <p:cNvPr id="2" name="Picture 1">
            <a:extLst>
              <a:ext uri="{FF2B5EF4-FFF2-40B4-BE49-F238E27FC236}">
                <a16:creationId xmlns:a16="http://schemas.microsoft.com/office/drawing/2014/main" id="{ABD9DA5F-A9E2-49B6-81EF-A2377EE11282}"/>
              </a:ext>
            </a:extLst>
          </p:cNvPr>
          <p:cNvPicPr>
            <a:picLocks noChangeAspect="1"/>
          </p:cNvPicPr>
          <p:nvPr/>
        </p:nvPicPr>
        <p:blipFill>
          <a:blip r:embed="rId2"/>
          <a:stretch>
            <a:fillRect/>
          </a:stretch>
        </p:blipFill>
        <p:spPr>
          <a:xfrm>
            <a:off x="195809" y="935916"/>
            <a:ext cx="8752381" cy="4076190"/>
          </a:xfrm>
          <a:prstGeom prst="rect">
            <a:avLst/>
          </a:prstGeom>
        </p:spPr>
      </p:pic>
    </p:spTree>
    <p:extLst>
      <p:ext uri="{BB962C8B-B14F-4D97-AF65-F5344CB8AC3E}">
        <p14:creationId xmlns:p14="http://schemas.microsoft.com/office/powerpoint/2010/main" val="1413669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46472"/>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2.3</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Cấp</a:t>
            </a:r>
            <a:r>
              <a:rPr lang="en-US" b="1" dirty="0"/>
              <a:t> </a:t>
            </a:r>
            <a:r>
              <a:rPr lang="en-US" b="1" dirty="0" err="1"/>
              <a:t>phát</a:t>
            </a:r>
            <a:r>
              <a:rPr lang="en-US" b="1" dirty="0"/>
              <a:t> </a:t>
            </a:r>
            <a:r>
              <a:rPr lang="en-US" b="1" dirty="0" err="1"/>
              <a:t>động</a:t>
            </a:r>
            <a:r>
              <a:rPr lang="en-US" b="1" dirty="0"/>
              <a:t> Device number </a:t>
            </a:r>
            <a:endParaRPr lang="vi-VN" b="1" dirty="0">
              <a:solidFill>
                <a:schemeClr val="tx1"/>
              </a:solidFill>
            </a:endParaRPr>
          </a:p>
        </p:txBody>
      </p:sp>
      <p:sp>
        <p:nvSpPr>
          <p:cNvPr id="3" name="Rectangle 2">
            <a:extLst>
              <a:ext uri="{FF2B5EF4-FFF2-40B4-BE49-F238E27FC236}">
                <a16:creationId xmlns:a16="http://schemas.microsoft.com/office/drawing/2014/main" id="{17364759-156D-498A-8FA6-F103B398F974}"/>
              </a:ext>
            </a:extLst>
          </p:cNvPr>
          <p:cNvSpPr/>
          <p:nvPr/>
        </p:nvSpPr>
        <p:spPr>
          <a:xfrm>
            <a:off x="356490" y="1010666"/>
            <a:ext cx="7978391" cy="1231106"/>
          </a:xfrm>
          <a:prstGeom prst="rect">
            <a:avLst/>
          </a:prstGeom>
        </p:spPr>
        <p:txBody>
          <a:bodyPr wrap="square">
            <a:spAutoFit/>
          </a:bodyPr>
          <a:lstStyle/>
          <a:p>
            <a:pPr marL="342900" indent="-342900">
              <a:buFont typeface="Wingdings" panose="05000000000000000000" pitchFamily="2" charset="2"/>
              <a:buChar char="Ø"/>
            </a:pPr>
            <a:r>
              <a:rPr lang="vi-VN" sz="2000" dirty="0">
                <a:solidFill>
                  <a:srgbClr val="FFC000"/>
                </a:solidFill>
                <a:latin typeface="ArialMT"/>
              </a:rPr>
              <a:t>Ví dụ minh họa: sửa đổi ví dụ phần cấp phát tĩnh</a:t>
            </a:r>
            <a:endParaRPr lang="en-US" sz="2000" dirty="0">
              <a:solidFill>
                <a:srgbClr val="FFC000"/>
              </a:solidFill>
              <a:latin typeface="ArialMT"/>
            </a:endParaRPr>
          </a:p>
          <a:p>
            <a:pPr marL="742950" lvl="1" indent="-285750">
              <a:buFont typeface="Arial" panose="020B0604020202020204" pitchFamily="34" charset="0"/>
              <a:buChar char="•"/>
            </a:pPr>
            <a:r>
              <a:rPr lang="vi-VN" dirty="0">
                <a:solidFill>
                  <a:srgbClr val="FFC000"/>
                </a:solidFill>
                <a:latin typeface="ArialMT"/>
              </a:rPr>
              <a:t>Thay cấp phát tĩnh thành động trong hàm khởi tạo</a:t>
            </a:r>
            <a:endParaRPr lang="en-US" dirty="0">
              <a:solidFill>
                <a:srgbClr val="FFC000"/>
              </a:solidFill>
              <a:latin typeface="ArialMT"/>
            </a:endParaRPr>
          </a:p>
          <a:p>
            <a:pPr marL="742950" lvl="1" indent="-285750">
              <a:buFont typeface="Arial" panose="020B0604020202020204" pitchFamily="34" charset="0"/>
              <a:buChar char="•"/>
            </a:pPr>
            <a:r>
              <a:rPr lang="vi-VN" dirty="0">
                <a:solidFill>
                  <a:srgbClr val="FFC000"/>
                </a:solidFill>
                <a:latin typeface="ArialMT"/>
              </a:rPr>
              <a:t>Các thành phần khác tương tự</a:t>
            </a:r>
            <a:r>
              <a:rPr lang="vi-VN" dirty="0">
                <a:solidFill>
                  <a:srgbClr val="FFC000"/>
                </a:solidFill>
              </a:rPr>
              <a:t> </a:t>
            </a:r>
            <a:br>
              <a:rPr lang="vi-VN" dirty="0">
                <a:solidFill>
                  <a:srgbClr val="FFC000"/>
                </a:solidFill>
              </a:rPr>
            </a:br>
            <a:endParaRPr lang="en-US" dirty="0">
              <a:solidFill>
                <a:srgbClr val="FFC000"/>
              </a:solidFill>
            </a:endParaRPr>
          </a:p>
        </p:txBody>
      </p:sp>
      <p:pic>
        <p:nvPicPr>
          <p:cNvPr id="4" name="Picture 3">
            <a:extLst>
              <a:ext uri="{FF2B5EF4-FFF2-40B4-BE49-F238E27FC236}">
                <a16:creationId xmlns:a16="http://schemas.microsoft.com/office/drawing/2014/main" id="{1855846A-F228-4A07-997B-80DF43784882}"/>
              </a:ext>
            </a:extLst>
          </p:cNvPr>
          <p:cNvPicPr>
            <a:picLocks noChangeAspect="1"/>
          </p:cNvPicPr>
          <p:nvPr/>
        </p:nvPicPr>
        <p:blipFill>
          <a:blip r:embed="rId2"/>
          <a:stretch>
            <a:fillRect/>
          </a:stretch>
        </p:blipFill>
        <p:spPr>
          <a:xfrm>
            <a:off x="76762" y="1949379"/>
            <a:ext cx="8990476" cy="3172077"/>
          </a:xfrm>
          <a:prstGeom prst="rect">
            <a:avLst/>
          </a:prstGeom>
        </p:spPr>
      </p:pic>
    </p:spTree>
    <p:extLst>
      <p:ext uri="{BB962C8B-B14F-4D97-AF65-F5344CB8AC3E}">
        <p14:creationId xmlns:p14="http://schemas.microsoft.com/office/powerpoint/2010/main" val="20453425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46472"/>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2.4</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Tạo</a:t>
            </a:r>
            <a:r>
              <a:rPr lang="en-US" b="1" dirty="0"/>
              <a:t> file </a:t>
            </a:r>
            <a:r>
              <a:rPr lang="en-US" b="1" dirty="0" err="1"/>
              <a:t>thiết</a:t>
            </a:r>
            <a:r>
              <a:rPr lang="en-US" b="1" dirty="0"/>
              <a:t> </a:t>
            </a:r>
            <a:r>
              <a:rPr lang="en-US" b="1" dirty="0" err="1"/>
              <a:t>bị</a:t>
            </a:r>
            <a:r>
              <a:rPr lang="en-US" b="1" dirty="0"/>
              <a:t> </a:t>
            </a:r>
            <a:endParaRPr lang="vi-VN" b="1" dirty="0">
              <a:solidFill>
                <a:schemeClr val="tx1"/>
              </a:solidFill>
            </a:endParaRPr>
          </a:p>
        </p:txBody>
      </p:sp>
      <p:sp>
        <p:nvSpPr>
          <p:cNvPr id="3" name="Rectangle 2">
            <a:extLst>
              <a:ext uri="{FF2B5EF4-FFF2-40B4-BE49-F238E27FC236}">
                <a16:creationId xmlns:a16="http://schemas.microsoft.com/office/drawing/2014/main" id="{17364759-156D-498A-8FA6-F103B398F974}"/>
              </a:ext>
            </a:extLst>
          </p:cNvPr>
          <p:cNvSpPr/>
          <p:nvPr/>
        </p:nvSpPr>
        <p:spPr>
          <a:xfrm>
            <a:off x="356490" y="1263699"/>
            <a:ext cx="8094174" cy="2616101"/>
          </a:xfrm>
          <a:prstGeom prst="rect">
            <a:avLst/>
          </a:prstGeom>
        </p:spPr>
        <p:txBody>
          <a:bodyPr wrap="square">
            <a:spAutoFit/>
          </a:bodyPr>
          <a:lstStyle/>
          <a:p>
            <a:pPr marL="342900" indent="-342900">
              <a:buFont typeface="Wingdings" panose="05000000000000000000" pitchFamily="2" charset="2"/>
              <a:buChar char="Ø"/>
            </a:pPr>
            <a:r>
              <a:rPr lang="vi-VN" dirty="0">
                <a:solidFill>
                  <a:srgbClr val="FFC000"/>
                </a:solidFill>
              </a:rPr>
              <a:t>Tiến trình ứng dụng làm việc với driver thông qua</a:t>
            </a:r>
            <a:br>
              <a:rPr lang="vi-VN" dirty="0">
                <a:solidFill>
                  <a:srgbClr val="FFC000"/>
                </a:solidFill>
              </a:rPr>
            </a:br>
            <a:r>
              <a:rPr lang="vi-VN" dirty="0">
                <a:solidFill>
                  <a:srgbClr val="FFC000"/>
                </a:solidFill>
              </a:rPr>
              <a:t>các file thiết bị</a:t>
            </a:r>
            <a:endParaRPr lang="en-US" dirty="0">
              <a:solidFill>
                <a:srgbClr val="FFC000"/>
              </a:solidFill>
            </a:endParaRPr>
          </a:p>
          <a:p>
            <a:pPr marL="342900" indent="-342900">
              <a:buFont typeface="Wingdings" panose="05000000000000000000" pitchFamily="2" charset="2"/>
              <a:buChar char="Ø"/>
            </a:pPr>
            <a:r>
              <a:rPr lang="vi-VN" dirty="0">
                <a:solidFill>
                  <a:srgbClr val="FFC000"/>
                </a:solidFill>
              </a:rPr>
              <a:t>Các tiến trình sẽ đọc/ghi dữ liệu từ thiết bị cũng</a:t>
            </a:r>
            <a:r>
              <a:rPr lang="en-US" dirty="0">
                <a:solidFill>
                  <a:srgbClr val="FFC000"/>
                </a:solidFill>
              </a:rPr>
              <a:t> </a:t>
            </a:r>
            <a:r>
              <a:rPr lang="vi-VN" dirty="0">
                <a:solidFill>
                  <a:srgbClr val="FFC000"/>
                </a:solidFill>
              </a:rPr>
              <a:t>giống như đọc/ghi dữ liệu từ file thông thường</a:t>
            </a:r>
            <a:endParaRPr lang="en-US" dirty="0">
              <a:solidFill>
                <a:srgbClr val="FFC000"/>
              </a:solidFill>
            </a:endParaRPr>
          </a:p>
          <a:p>
            <a:pPr marL="342900" indent="-342900">
              <a:buFont typeface="Wingdings" panose="05000000000000000000" pitchFamily="2" charset="2"/>
              <a:buChar char="Ø"/>
            </a:pPr>
            <a:r>
              <a:rPr lang="vi-VN" dirty="0">
                <a:solidFill>
                  <a:srgbClr val="FFC000"/>
                </a:solidFill>
              </a:rPr>
              <a:t>File thiết bị nằm trong thư mục /dev</a:t>
            </a:r>
            <a:endParaRPr lang="en-US" dirty="0">
              <a:solidFill>
                <a:srgbClr val="FFC000"/>
              </a:solidFill>
            </a:endParaRPr>
          </a:p>
          <a:p>
            <a:pPr marL="342900" indent="-342900">
              <a:buFont typeface="Wingdings" panose="05000000000000000000" pitchFamily="2" charset="2"/>
              <a:buChar char="Ø"/>
            </a:pPr>
            <a:r>
              <a:rPr lang="vi-VN" dirty="0">
                <a:solidFill>
                  <a:srgbClr val="FFC000"/>
                </a:solidFill>
              </a:rPr>
              <a:t>2 cách tạo file thiết bị</a:t>
            </a:r>
            <a:endParaRPr lang="en-US" dirty="0">
              <a:solidFill>
                <a:srgbClr val="FFC000"/>
              </a:solidFill>
            </a:endParaRPr>
          </a:p>
          <a:p>
            <a:pPr marL="742950" lvl="1" indent="-285750">
              <a:buFont typeface="Arial" panose="020B0604020202020204" pitchFamily="34" charset="0"/>
              <a:buChar char="•"/>
            </a:pPr>
            <a:r>
              <a:rPr lang="vi-VN" dirty="0">
                <a:solidFill>
                  <a:srgbClr val="FFC000"/>
                </a:solidFill>
              </a:rPr>
              <a:t>Tạo device file một cách thủ công</a:t>
            </a:r>
            <a:endParaRPr lang="en-US" dirty="0">
              <a:solidFill>
                <a:srgbClr val="FFC000"/>
              </a:solidFill>
            </a:endParaRPr>
          </a:p>
          <a:p>
            <a:pPr marL="742950" lvl="1" indent="-285750">
              <a:buFont typeface="Arial" panose="020B0604020202020204" pitchFamily="34" charset="0"/>
              <a:buChar char="•"/>
            </a:pPr>
            <a:r>
              <a:rPr lang="vi-VN" dirty="0">
                <a:solidFill>
                  <a:srgbClr val="FFC000"/>
                </a:solidFill>
              </a:rPr>
              <a:t>Tạo device file một cách tự động</a:t>
            </a:r>
            <a:r>
              <a:rPr lang="vi-VN" sz="2000" dirty="0">
                <a:solidFill>
                  <a:srgbClr val="FFC000"/>
                </a:solidFill>
              </a:rPr>
              <a:t> </a:t>
            </a:r>
            <a:br>
              <a:rPr lang="vi-VN" sz="2000" dirty="0">
                <a:solidFill>
                  <a:srgbClr val="FFC000"/>
                </a:solidFill>
              </a:rPr>
            </a:br>
            <a:endParaRPr lang="en-US" dirty="0">
              <a:solidFill>
                <a:srgbClr val="FFC000"/>
              </a:solidFill>
            </a:endParaRPr>
          </a:p>
        </p:txBody>
      </p:sp>
    </p:spTree>
    <p:extLst>
      <p:ext uri="{BB962C8B-B14F-4D97-AF65-F5344CB8AC3E}">
        <p14:creationId xmlns:p14="http://schemas.microsoft.com/office/powerpoint/2010/main" val="22864096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46472"/>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2.4</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Tạo</a:t>
            </a:r>
            <a:r>
              <a:rPr lang="en-US" b="1" dirty="0"/>
              <a:t> file </a:t>
            </a:r>
            <a:r>
              <a:rPr lang="en-US" b="1" dirty="0" err="1"/>
              <a:t>thiết</a:t>
            </a:r>
            <a:r>
              <a:rPr lang="en-US" b="1" dirty="0"/>
              <a:t> </a:t>
            </a:r>
            <a:r>
              <a:rPr lang="en-US" b="1" dirty="0" err="1"/>
              <a:t>bị</a:t>
            </a:r>
            <a:r>
              <a:rPr lang="en-US" b="1" dirty="0"/>
              <a:t> </a:t>
            </a:r>
            <a:endParaRPr lang="vi-VN" b="1" dirty="0">
              <a:solidFill>
                <a:schemeClr val="tx1"/>
              </a:solidFill>
            </a:endParaRPr>
          </a:p>
        </p:txBody>
      </p:sp>
      <p:sp>
        <p:nvSpPr>
          <p:cNvPr id="7" name="TextBox 6">
            <a:extLst>
              <a:ext uri="{FF2B5EF4-FFF2-40B4-BE49-F238E27FC236}">
                <a16:creationId xmlns:a16="http://schemas.microsoft.com/office/drawing/2014/main" id="{94341B1A-6EB4-41FA-BA3B-B0732D1757F8}"/>
              </a:ext>
            </a:extLst>
          </p:cNvPr>
          <p:cNvSpPr txBox="1"/>
          <p:nvPr/>
        </p:nvSpPr>
        <p:spPr>
          <a:xfrm>
            <a:off x="631417" y="840634"/>
            <a:ext cx="4791342" cy="369332"/>
          </a:xfrm>
          <a:prstGeom prst="rect">
            <a:avLst/>
          </a:prstGeom>
          <a:noFill/>
        </p:spPr>
        <p:txBody>
          <a:bodyPr wrap="square" rtlCol="0">
            <a:spAutoFit/>
          </a:bodyPr>
          <a:lstStyle/>
          <a:p>
            <a:r>
              <a:rPr lang="en-US" dirty="0">
                <a:solidFill>
                  <a:srgbClr val="FFC000"/>
                </a:solidFill>
              </a:rPr>
              <a:t>2.4.1. </a:t>
            </a:r>
            <a:r>
              <a:rPr lang="en-US" dirty="0" err="1">
                <a:solidFill>
                  <a:srgbClr val="FFC000"/>
                </a:solidFill>
              </a:rPr>
              <a:t>Tạo</a:t>
            </a:r>
            <a:r>
              <a:rPr lang="en-US" dirty="0">
                <a:solidFill>
                  <a:srgbClr val="FFC000"/>
                </a:solidFill>
              </a:rPr>
              <a:t> file </a:t>
            </a:r>
            <a:r>
              <a:rPr lang="en-US" dirty="0" err="1">
                <a:solidFill>
                  <a:srgbClr val="FFC000"/>
                </a:solidFill>
              </a:rPr>
              <a:t>thiết</a:t>
            </a:r>
            <a:r>
              <a:rPr lang="en-US" dirty="0">
                <a:solidFill>
                  <a:srgbClr val="FFC000"/>
                </a:solidFill>
              </a:rPr>
              <a:t> </a:t>
            </a:r>
            <a:r>
              <a:rPr lang="en-US" dirty="0" err="1">
                <a:solidFill>
                  <a:srgbClr val="FFC000"/>
                </a:solidFill>
              </a:rPr>
              <a:t>bị</a:t>
            </a:r>
            <a:r>
              <a:rPr lang="en-US" dirty="0">
                <a:solidFill>
                  <a:srgbClr val="FFC000"/>
                </a:solidFill>
              </a:rPr>
              <a:t> </a:t>
            </a:r>
            <a:r>
              <a:rPr lang="en-US" dirty="0" err="1">
                <a:solidFill>
                  <a:srgbClr val="FFC000"/>
                </a:solidFill>
              </a:rPr>
              <a:t>cách</a:t>
            </a:r>
            <a:r>
              <a:rPr lang="en-US" dirty="0">
                <a:solidFill>
                  <a:srgbClr val="FFC000"/>
                </a:solidFill>
              </a:rPr>
              <a:t> </a:t>
            </a:r>
            <a:r>
              <a:rPr lang="en-US" dirty="0" err="1">
                <a:solidFill>
                  <a:srgbClr val="FFC000"/>
                </a:solidFill>
              </a:rPr>
              <a:t>phổ</a:t>
            </a:r>
            <a:r>
              <a:rPr lang="en-US" dirty="0">
                <a:solidFill>
                  <a:srgbClr val="FFC000"/>
                </a:solidFill>
              </a:rPr>
              <a:t> </a:t>
            </a:r>
            <a:r>
              <a:rPr lang="en-US" dirty="0" err="1">
                <a:solidFill>
                  <a:srgbClr val="FFC000"/>
                </a:solidFill>
              </a:rPr>
              <a:t>thông</a:t>
            </a:r>
            <a:endParaRPr lang="en-US" dirty="0">
              <a:solidFill>
                <a:srgbClr val="FFC000"/>
              </a:solidFill>
            </a:endParaRPr>
          </a:p>
        </p:txBody>
      </p:sp>
      <p:sp>
        <p:nvSpPr>
          <p:cNvPr id="2" name="Rectangle 1">
            <a:extLst>
              <a:ext uri="{FF2B5EF4-FFF2-40B4-BE49-F238E27FC236}">
                <a16:creationId xmlns:a16="http://schemas.microsoft.com/office/drawing/2014/main" id="{51788E76-92F0-4813-9255-3A5CBA904617}"/>
              </a:ext>
            </a:extLst>
          </p:cNvPr>
          <p:cNvSpPr/>
          <p:nvPr/>
        </p:nvSpPr>
        <p:spPr>
          <a:xfrm>
            <a:off x="631417" y="1217769"/>
            <a:ext cx="4572000" cy="369332"/>
          </a:xfrm>
          <a:prstGeom prst="rect">
            <a:avLst/>
          </a:prstGeom>
        </p:spPr>
        <p:txBody>
          <a:bodyPr>
            <a:spAutoFit/>
          </a:bodyPr>
          <a:lstStyle/>
          <a:p>
            <a:pPr marL="285750" indent="-285750">
              <a:buFont typeface="Wingdings" panose="05000000000000000000" pitchFamily="2" charset="2"/>
              <a:buChar char="Ø"/>
            </a:pPr>
            <a:r>
              <a:rPr lang="en-US" dirty="0" err="1">
                <a:solidFill>
                  <a:srgbClr val="FFC000"/>
                </a:solidFill>
                <a:latin typeface="ArialMT"/>
              </a:rPr>
              <a:t>Sử</a:t>
            </a:r>
            <a:r>
              <a:rPr lang="en-US" dirty="0">
                <a:solidFill>
                  <a:srgbClr val="FFC000"/>
                </a:solidFill>
                <a:latin typeface="ArialMT"/>
              </a:rPr>
              <a:t> </a:t>
            </a:r>
            <a:r>
              <a:rPr lang="en-US" dirty="0" err="1">
                <a:solidFill>
                  <a:srgbClr val="FFC000"/>
                </a:solidFill>
                <a:latin typeface="ArialMT"/>
              </a:rPr>
              <a:t>dụng</a:t>
            </a:r>
            <a:r>
              <a:rPr lang="en-US" dirty="0">
                <a:solidFill>
                  <a:srgbClr val="FFC000"/>
                </a:solidFill>
                <a:latin typeface="ArialMT"/>
              </a:rPr>
              <a:t> </a:t>
            </a:r>
            <a:r>
              <a:rPr lang="en-US" dirty="0" err="1">
                <a:solidFill>
                  <a:srgbClr val="FFC000"/>
                </a:solidFill>
                <a:latin typeface="ArialMT"/>
              </a:rPr>
              <a:t>công</a:t>
            </a:r>
            <a:r>
              <a:rPr lang="en-US" dirty="0">
                <a:solidFill>
                  <a:srgbClr val="FFC000"/>
                </a:solidFill>
                <a:latin typeface="ArialMT"/>
              </a:rPr>
              <a:t> </a:t>
            </a:r>
            <a:r>
              <a:rPr lang="en-US" dirty="0" err="1">
                <a:solidFill>
                  <a:srgbClr val="FFC000"/>
                </a:solidFill>
                <a:latin typeface="ArialMT"/>
              </a:rPr>
              <a:t>cụ</a:t>
            </a:r>
            <a:r>
              <a:rPr lang="en-US" dirty="0">
                <a:solidFill>
                  <a:srgbClr val="FFC000"/>
                </a:solidFill>
                <a:latin typeface="ArialMT"/>
              </a:rPr>
              <a:t> </a:t>
            </a:r>
            <a:r>
              <a:rPr lang="en-US" b="1" i="1" dirty="0" err="1">
                <a:solidFill>
                  <a:srgbClr val="FFC000"/>
                </a:solidFill>
                <a:latin typeface="Arial-BoldItalicMT"/>
              </a:rPr>
              <a:t>mknod</a:t>
            </a:r>
            <a:r>
              <a:rPr lang="en-US" dirty="0">
                <a:solidFill>
                  <a:srgbClr val="FFC000"/>
                </a:solidFill>
              </a:rPr>
              <a:t> </a:t>
            </a:r>
          </a:p>
        </p:txBody>
      </p:sp>
      <p:pic>
        <p:nvPicPr>
          <p:cNvPr id="4" name="Picture 3">
            <a:extLst>
              <a:ext uri="{FF2B5EF4-FFF2-40B4-BE49-F238E27FC236}">
                <a16:creationId xmlns:a16="http://schemas.microsoft.com/office/drawing/2014/main" id="{3388444B-DB32-4CD9-A21E-53B5CD1D5DFA}"/>
              </a:ext>
            </a:extLst>
          </p:cNvPr>
          <p:cNvPicPr>
            <a:picLocks noChangeAspect="1"/>
          </p:cNvPicPr>
          <p:nvPr/>
        </p:nvPicPr>
        <p:blipFill>
          <a:blip r:embed="rId2"/>
          <a:stretch>
            <a:fillRect/>
          </a:stretch>
        </p:blipFill>
        <p:spPr>
          <a:xfrm>
            <a:off x="813916" y="1624131"/>
            <a:ext cx="7998488" cy="1581293"/>
          </a:xfrm>
          <a:prstGeom prst="rect">
            <a:avLst/>
          </a:prstGeom>
        </p:spPr>
      </p:pic>
      <p:sp>
        <p:nvSpPr>
          <p:cNvPr id="8" name="Rectangle 7">
            <a:extLst>
              <a:ext uri="{FF2B5EF4-FFF2-40B4-BE49-F238E27FC236}">
                <a16:creationId xmlns:a16="http://schemas.microsoft.com/office/drawing/2014/main" id="{A8174140-CFCE-4B30-A285-D6DD88F177F2}"/>
              </a:ext>
            </a:extLst>
          </p:cNvPr>
          <p:cNvSpPr/>
          <p:nvPr/>
        </p:nvSpPr>
        <p:spPr>
          <a:xfrm>
            <a:off x="741088" y="3250257"/>
            <a:ext cx="4572000" cy="369332"/>
          </a:xfrm>
          <a:prstGeom prst="rect">
            <a:avLst/>
          </a:prstGeom>
        </p:spPr>
        <p:txBody>
          <a:bodyPr>
            <a:spAutoFit/>
          </a:bodyPr>
          <a:lstStyle/>
          <a:p>
            <a:pPr marL="285750" indent="-285750">
              <a:buFont typeface="Wingdings" panose="05000000000000000000" pitchFamily="2" charset="2"/>
              <a:buChar char="Ø"/>
            </a:pPr>
            <a:r>
              <a:rPr lang="en-US" dirty="0" err="1">
                <a:solidFill>
                  <a:srgbClr val="FFC000"/>
                </a:solidFill>
                <a:latin typeface="ArialMT"/>
              </a:rPr>
              <a:t>Ví</a:t>
            </a:r>
            <a:r>
              <a:rPr lang="en-US" dirty="0">
                <a:solidFill>
                  <a:srgbClr val="FFC000"/>
                </a:solidFill>
                <a:latin typeface="ArialMT"/>
              </a:rPr>
              <a:t> </a:t>
            </a:r>
            <a:r>
              <a:rPr lang="en-US" dirty="0" err="1">
                <a:solidFill>
                  <a:srgbClr val="FFC000"/>
                </a:solidFill>
                <a:latin typeface="ArialMT"/>
              </a:rPr>
              <a:t>dụ</a:t>
            </a:r>
            <a:endParaRPr lang="en-US" dirty="0">
              <a:solidFill>
                <a:srgbClr val="FFC000"/>
              </a:solidFill>
            </a:endParaRPr>
          </a:p>
        </p:txBody>
      </p:sp>
      <p:pic>
        <p:nvPicPr>
          <p:cNvPr id="9" name="Picture 8">
            <a:extLst>
              <a:ext uri="{FF2B5EF4-FFF2-40B4-BE49-F238E27FC236}">
                <a16:creationId xmlns:a16="http://schemas.microsoft.com/office/drawing/2014/main" id="{64E2BC30-3064-483B-9899-D076E546E584}"/>
              </a:ext>
            </a:extLst>
          </p:cNvPr>
          <p:cNvPicPr>
            <a:picLocks noChangeAspect="1"/>
          </p:cNvPicPr>
          <p:nvPr/>
        </p:nvPicPr>
        <p:blipFill>
          <a:blip r:embed="rId3"/>
          <a:stretch>
            <a:fillRect/>
          </a:stretch>
        </p:blipFill>
        <p:spPr>
          <a:xfrm>
            <a:off x="921283" y="3664422"/>
            <a:ext cx="4628571" cy="304762"/>
          </a:xfrm>
          <a:prstGeom prst="rect">
            <a:avLst/>
          </a:prstGeom>
        </p:spPr>
      </p:pic>
      <p:sp>
        <p:nvSpPr>
          <p:cNvPr id="12" name="Rectangle 11">
            <a:extLst>
              <a:ext uri="{FF2B5EF4-FFF2-40B4-BE49-F238E27FC236}">
                <a16:creationId xmlns:a16="http://schemas.microsoft.com/office/drawing/2014/main" id="{A81C5C80-2587-4954-BDFB-91E959847F02}"/>
              </a:ext>
            </a:extLst>
          </p:cNvPr>
          <p:cNvSpPr/>
          <p:nvPr/>
        </p:nvSpPr>
        <p:spPr>
          <a:xfrm>
            <a:off x="813916" y="4078587"/>
            <a:ext cx="7998488" cy="89094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marL="342900" indent="-342900">
              <a:buFont typeface="Wingdings" panose="05000000000000000000" pitchFamily="2" charset="2"/>
              <a:buChar char="Ø"/>
            </a:pPr>
            <a:endParaRPr lang="en-US" sz="2000" dirty="0">
              <a:solidFill>
                <a:srgbClr val="FF0000"/>
              </a:solidFill>
              <a:latin typeface="ArialMT"/>
            </a:endParaRPr>
          </a:p>
          <a:p>
            <a:pPr marL="342900" indent="-342900">
              <a:buFont typeface="Wingdings" panose="05000000000000000000" pitchFamily="2" charset="2"/>
              <a:buChar char="Ø"/>
            </a:pPr>
            <a:r>
              <a:rPr lang="vi-VN" sz="2000" dirty="0">
                <a:solidFill>
                  <a:srgbClr val="FF0000"/>
                </a:solidFill>
                <a:latin typeface="ArialMT"/>
              </a:rPr>
              <a:t>Chú ý:</a:t>
            </a:r>
            <a:endParaRPr lang="en-US" sz="2000" dirty="0">
              <a:solidFill>
                <a:srgbClr val="FF0000"/>
              </a:solidFill>
              <a:latin typeface="ArialMT"/>
            </a:endParaRPr>
          </a:p>
          <a:p>
            <a:pPr marL="800100" lvl="1" indent="-342900">
              <a:buFont typeface="Arial" panose="020B0604020202020204" pitchFamily="34" charset="0"/>
              <a:buChar char="•"/>
            </a:pPr>
            <a:r>
              <a:rPr lang="vi-VN" dirty="0">
                <a:solidFill>
                  <a:srgbClr val="FF0000"/>
                </a:solidFill>
                <a:latin typeface="ArialMT"/>
              </a:rPr>
              <a:t>Tên file thiết bị sẽ được các tiến trình ứng dụng sử dụng để truy</a:t>
            </a:r>
            <a:r>
              <a:rPr lang="en-US" dirty="0">
                <a:solidFill>
                  <a:srgbClr val="FF0000"/>
                </a:solidFill>
                <a:latin typeface="ArialMT"/>
              </a:rPr>
              <a:t> </a:t>
            </a:r>
            <a:r>
              <a:rPr lang="vi-VN" dirty="0">
                <a:solidFill>
                  <a:srgbClr val="FF0000"/>
                </a:solidFill>
                <a:latin typeface="ArialMT"/>
              </a:rPr>
              <a:t>xuất</a:t>
            </a:r>
            <a:r>
              <a:rPr lang="vi-VN" dirty="0">
                <a:solidFill>
                  <a:srgbClr val="FF0000"/>
                </a:solidFill>
              </a:rPr>
              <a:t> </a:t>
            </a:r>
            <a:br>
              <a:rPr lang="vi-VN" dirty="0">
                <a:solidFill>
                  <a:srgbClr val="FF0000"/>
                </a:solidFill>
              </a:rPr>
            </a:br>
            <a:endParaRPr lang="en-US" dirty="0">
              <a:solidFill>
                <a:srgbClr val="FF0000"/>
              </a:solidFill>
            </a:endParaRPr>
          </a:p>
        </p:txBody>
      </p:sp>
    </p:spTree>
    <p:extLst>
      <p:ext uri="{BB962C8B-B14F-4D97-AF65-F5344CB8AC3E}">
        <p14:creationId xmlns:p14="http://schemas.microsoft.com/office/powerpoint/2010/main" val="42029305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46472"/>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2.4</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Tạo</a:t>
            </a:r>
            <a:r>
              <a:rPr lang="en-US" b="1" dirty="0"/>
              <a:t> file </a:t>
            </a:r>
            <a:r>
              <a:rPr lang="en-US" b="1" dirty="0" err="1"/>
              <a:t>thiết</a:t>
            </a:r>
            <a:r>
              <a:rPr lang="en-US" b="1" dirty="0"/>
              <a:t> </a:t>
            </a:r>
            <a:r>
              <a:rPr lang="en-US" b="1" dirty="0" err="1"/>
              <a:t>bị</a:t>
            </a:r>
            <a:r>
              <a:rPr lang="en-US" b="1" dirty="0"/>
              <a:t> </a:t>
            </a:r>
            <a:endParaRPr lang="vi-VN" b="1" dirty="0">
              <a:solidFill>
                <a:schemeClr val="tx1"/>
              </a:solidFill>
            </a:endParaRPr>
          </a:p>
        </p:txBody>
      </p:sp>
      <p:sp>
        <p:nvSpPr>
          <p:cNvPr id="7" name="TextBox 6">
            <a:extLst>
              <a:ext uri="{FF2B5EF4-FFF2-40B4-BE49-F238E27FC236}">
                <a16:creationId xmlns:a16="http://schemas.microsoft.com/office/drawing/2014/main" id="{94341B1A-6EB4-41FA-BA3B-B0732D1757F8}"/>
              </a:ext>
            </a:extLst>
          </p:cNvPr>
          <p:cNvSpPr txBox="1"/>
          <p:nvPr/>
        </p:nvSpPr>
        <p:spPr>
          <a:xfrm>
            <a:off x="631417" y="840634"/>
            <a:ext cx="4791342" cy="369332"/>
          </a:xfrm>
          <a:prstGeom prst="rect">
            <a:avLst/>
          </a:prstGeom>
          <a:noFill/>
        </p:spPr>
        <p:txBody>
          <a:bodyPr wrap="square" rtlCol="0">
            <a:spAutoFit/>
          </a:bodyPr>
          <a:lstStyle/>
          <a:p>
            <a:r>
              <a:rPr lang="en-US" dirty="0">
                <a:solidFill>
                  <a:srgbClr val="FFC000"/>
                </a:solidFill>
              </a:rPr>
              <a:t>2.4.1. </a:t>
            </a:r>
            <a:r>
              <a:rPr lang="en-US" dirty="0" err="1">
                <a:solidFill>
                  <a:srgbClr val="FFC000"/>
                </a:solidFill>
              </a:rPr>
              <a:t>Tạo</a:t>
            </a:r>
            <a:r>
              <a:rPr lang="en-US" dirty="0">
                <a:solidFill>
                  <a:srgbClr val="FFC000"/>
                </a:solidFill>
              </a:rPr>
              <a:t> file </a:t>
            </a:r>
            <a:r>
              <a:rPr lang="en-US" dirty="0" err="1">
                <a:solidFill>
                  <a:srgbClr val="FFC000"/>
                </a:solidFill>
              </a:rPr>
              <a:t>thiết</a:t>
            </a:r>
            <a:r>
              <a:rPr lang="en-US" dirty="0">
                <a:solidFill>
                  <a:srgbClr val="FFC000"/>
                </a:solidFill>
              </a:rPr>
              <a:t> </a:t>
            </a:r>
            <a:r>
              <a:rPr lang="en-US" dirty="0" err="1">
                <a:solidFill>
                  <a:srgbClr val="FFC000"/>
                </a:solidFill>
              </a:rPr>
              <a:t>bị</a:t>
            </a:r>
            <a:r>
              <a:rPr lang="en-US" dirty="0">
                <a:solidFill>
                  <a:srgbClr val="FFC000"/>
                </a:solidFill>
              </a:rPr>
              <a:t> </a:t>
            </a:r>
            <a:r>
              <a:rPr lang="en-US" dirty="0" err="1">
                <a:solidFill>
                  <a:srgbClr val="FFC000"/>
                </a:solidFill>
              </a:rPr>
              <a:t>tự</a:t>
            </a:r>
            <a:r>
              <a:rPr lang="en-US" dirty="0">
                <a:solidFill>
                  <a:srgbClr val="FFC000"/>
                </a:solidFill>
              </a:rPr>
              <a:t> </a:t>
            </a:r>
            <a:r>
              <a:rPr lang="en-US" dirty="0" err="1">
                <a:solidFill>
                  <a:srgbClr val="FFC000"/>
                </a:solidFill>
              </a:rPr>
              <a:t>động</a:t>
            </a:r>
            <a:endParaRPr lang="en-US" dirty="0">
              <a:solidFill>
                <a:srgbClr val="FFC000"/>
              </a:solidFill>
            </a:endParaRPr>
          </a:p>
        </p:txBody>
      </p:sp>
      <p:sp>
        <p:nvSpPr>
          <p:cNvPr id="2" name="Rectangle 1">
            <a:extLst>
              <a:ext uri="{FF2B5EF4-FFF2-40B4-BE49-F238E27FC236}">
                <a16:creationId xmlns:a16="http://schemas.microsoft.com/office/drawing/2014/main" id="{51788E76-92F0-4813-9255-3A5CBA904617}"/>
              </a:ext>
            </a:extLst>
          </p:cNvPr>
          <p:cNvSpPr/>
          <p:nvPr/>
        </p:nvSpPr>
        <p:spPr>
          <a:xfrm>
            <a:off x="631416" y="1217769"/>
            <a:ext cx="8180987" cy="2031325"/>
          </a:xfrm>
          <a:prstGeom prst="rect">
            <a:avLst/>
          </a:prstGeom>
        </p:spPr>
        <p:txBody>
          <a:bodyPr wrap="square">
            <a:spAutoFit/>
          </a:bodyPr>
          <a:lstStyle/>
          <a:p>
            <a:pPr marL="285750" indent="-285750">
              <a:buFont typeface="Wingdings" panose="05000000000000000000" pitchFamily="2" charset="2"/>
              <a:buChar char="Ø"/>
            </a:pPr>
            <a:r>
              <a:rPr lang="vi-VN" dirty="0">
                <a:solidFill>
                  <a:srgbClr val="FFC000"/>
                </a:solidFill>
              </a:rPr>
              <a:t>Dựa vào tiến trình </a:t>
            </a:r>
            <a:r>
              <a:rPr lang="vi-VN" b="1" dirty="0">
                <a:solidFill>
                  <a:srgbClr val="FFC000"/>
                </a:solidFill>
              </a:rPr>
              <a:t>udevd </a:t>
            </a:r>
            <a:r>
              <a:rPr lang="vi-VN" dirty="0">
                <a:solidFill>
                  <a:srgbClr val="FFC000"/>
                </a:solidFill>
              </a:rPr>
              <a:t>để tạo/hủy các device file trong</a:t>
            </a:r>
            <a:r>
              <a:rPr lang="en-US" dirty="0">
                <a:solidFill>
                  <a:srgbClr val="FFC000"/>
                </a:solidFill>
              </a:rPr>
              <a:t> </a:t>
            </a:r>
            <a:r>
              <a:rPr lang="vi-VN" dirty="0">
                <a:solidFill>
                  <a:srgbClr val="FFC000"/>
                </a:solidFill>
              </a:rPr>
              <a:t>thư mục </a:t>
            </a:r>
            <a:r>
              <a:rPr lang="vi-VN" i="1" dirty="0">
                <a:solidFill>
                  <a:srgbClr val="FFC000"/>
                </a:solidFill>
              </a:rPr>
              <a:t>/dev</a:t>
            </a:r>
            <a:endParaRPr lang="en-US" i="1" dirty="0">
              <a:solidFill>
                <a:srgbClr val="FFC000"/>
              </a:solidFill>
            </a:endParaRPr>
          </a:p>
          <a:p>
            <a:pPr marL="285750" indent="-285750">
              <a:buFont typeface="Wingdings" panose="05000000000000000000" pitchFamily="2" charset="2"/>
              <a:buChar char="Ø"/>
            </a:pPr>
            <a:r>
              <a:rPr lang="vi-VN" dirty="0">
                <a:solidFill>
                  <a:srgbClr val="FFC000"/>
                </a:solidFill>
              </a:rPr>
              <a:t>Khi viết char driver, sẽ sử dụng một số hàm của Linux</a:t>
            </a:r>
            <a:r>
              <a:rPr lang="en-US" dirty="0">
                <a:solidFill>
                  <a:srgbClr val="FFC000"/>
                </a:solidFill>
              </a:rPr>
              <a:t> </a:t>
            </a:r>
            <a:r>
              <a:rPr lang="vi-VN" dirty="0">
                <a:solidFill>
                  <a:srgbClr val="FFC000"/>
                </a:solidFill>
              </a:rPr>
              <a:t>kernel để gửi sự kiện lên cho </a:t>
            </a:r>
            <a:r>
              <a:rPr lang="vi-VN" b="1" dirty="0">
                <a:solidFill>
                  <a:srgbClr val="FFC000"/>
                </a:solidFill>
              </a:rPr>
              <a:t>udevd</a:t>
            </a:r>
            <a:endParaRPr lang="en-US" b="1" dirty="0">
              <a:solidFill>
                <a:srgbClr val="FFC000"/>
              </a:solidFill>
            </a:endParaRPr>
          </a:p>
          <a:p>
            <a:pPr marL="742950" lvl="1" indent="-285750">
              <a:buFont typeface="Arial" panose="020B0604020202020204" pitchFamily="34" charset="0"/>
              <a:buChar char="•"/>
            </a:pPr>
            <a:r>
              <a:rPr lang="vi-VN" dirty="0">
                <a:solidFill>
                  <a:srgbClr val="FFC000"/>
                </a:solidFill>
              </a:rPr>
              <a:t>Các sự kiện được gọi là </a:t>
            </a:r>
            <a:r>
              <a:rPr lang="vi-VN" b="1" dirty="0">
                <a:solidFill>
                  <a:srgbClr val="FFC000"/>
                </a:solidFill>
              </a:rPr>
              <a:t>uevent </a:t>
            </a:r>
            <a:r>
              <a:rPr lang="vi-VN" dirty="0">
                <a:solidFill>
                  <a:srgbClr val="FFC000"/>
                </a:solidFill>
              </a:rPr>
              <a:t>(user event)</a:t>
            </a:r>
            <a:endParaRPr lang="en-US" dirty="0">
              <a:solidFill>
                <a:srgbClr val="FFC000"/>
              </a:solidFill>
            </a:endParaRPr>
          </a:p>
          <a:p>
            <a:pPr marL="742950" lvl="1" indent="-285750">
              <a:buFont typeface="Arial" panose="020B0604020202020204" pitchFamily="34" charset="0"/>
              <a:buChar char="•"/>
            </a:pPr>
            <a:r>
              <a:rPr lang="vi-VN" dirty="0">
                <a:solidFill>
                  <a:srgbClr val="FFC000"/>
                </a:solidFill>
              </a:rPr>
              <a:t>Sau khi nhận được </a:t>
            </a:r>
            <a:r>
              <a:rPr lang="vi-VN" b="1" dirty="0">
                <a:solidFill>
                  <a:srgbClr val="FFC000"/>
                </a:solidFill>
              </a:rPr>
              <a:t>uevent</a:t>
            </a:r>
            <a:r>
              <a:rPr lang="vi-VN" dirty="0">
                <a:solidFill>
                  <a:srgbClr val="FFC000"/>
                </a:solidFill>
              </a:rPr>
              <a:t>, </a:t>
            </a:r>
            <a:r>
              <a:rPr lang="vi-VN" b="1" dirty="0">
                <a:solidFill>
                  <a:srgbClr val="FFC000"/>
                </a:solidFill>
              </a:rPr>
              <a:t>udevd </a:t>
            </a:r>
            <a:r>
              <a:rPr lang="vi-VN" dirty="0">
                <a:solidFill>
                  <a:srgbClr val="FFC000"/>
                </a:solidFill>
              </a:rPr>
              <a:t>sẽ tạo ra một device file trong</a:t>
            </a:r>
            <a:br>
              <a:rPr lang="vi-VN" dirty="0">
                <a:solidFill>
                  <a:srgbClr val="FFC000"/>
                </a:solidFill>
              </a:rPr>
            </a:br>
            <a:r>
              <a:rPr lang="vi-VN" dirty="0">
                <a:solidFill>
                  <a:srgbClr val="FFC000"/>
                </a:solidFill>
              </a:rPr>
              <a:t>thư mục </a:t>
            </a:r>
            <a:r>
              <a:rPr lang="vi-VN" i="1" dirty="0">
                <a:solidFill>
                  <a:srgbClr val="FFC000"/>
                </a:solidFill>
              </a:rPr>
              <a:t>/dev</a:t>
            </a:r>
            <a:r>
              <a:rPr lang="vi-VN" dirty="0">
                <a:solidFill>
                  <a:srgbClr val="FFC000"/>
                </a:solidFill>
              </a:rPr>
              <a:t>. </a:t>
            </a:r>
            <a:br>
              <a:rPr lang="vi-VN" dirty="0">
                <a:solidFill>
                  <a:srgbClr val="FFC000"/>
                </a:solidFill>
              </a:rPr>
            </a:br>
            <a:endParaRPr lang="en-US" dirty="0">
              <a:solidFill>
                <a:srgbClr val="FFC000"/>
              </a:solidFill>
            </a:endParaRPr>
          </a:p>
        </p:txBody>
      </p:sp>
      <p:sp>
        <p:nvSpPr>
          <p:cNvPr id="12" name="Rectangle 11">
            <a:extLst>
              <a:ext uri="{FF2B5EF4-FFF2-40B4-BE49-F238E27FC236}">
                <a16:creationId xmlns:a16="http://schemas.microsoft.com/office/drawing/2014/main" id="{A81C5C80-2587-4954-BDFB-91E959847F02}"/>
              </a:ext>
            </a:extLst>
          </p:cNvPr>
          <p:cNvSpPr/>
          <p:nvPr/>
        </p:nvSpPr>
        <p:spPr>
          <a:xfrm>
            <a:off x="703385" y="3104941"/>
            <a:ext cx="8109019" cy="1864586"/>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marL="342900" indent="-342900">
              <a:buFont typeface="Wingdings" panose="05000000000000000000" pitchFamily="2" charset="2"/>
              <a:buChar char="Ø"/>
            </a:pPr>
            <a:r>
              <a:rPr lang="vi-VN" dirty="0">
                <a:solidFill>
                  <a:srgbClr val="FF0000"/>
                </a:solidFill>
              </a:rPr>
              <a:t>Để triển khai phương pháp này, ta thực hiện 3 bước sau:</a:t>
            </a:r>
            <a:endParaRPr lang="en-US" dirty="0">
              <a:solidFill>
                <a:srgbClr val="FF0000"/>
              </a:solidFill>
            </a:endParaRPr>
          </a:p>
          <a:p>
            <a:pPr marL="742950" lvl="1" indent="-285750">
              <a:buFont typeface="Arial" panose="020B0604020202020204" pitchFamily="34" charset="0"/>
              <a:buChar char="•"/>
            </a:pPr>
            <a:r>
              <a:rPr lang="vi-VN" dirty="0">
                <a:solidFill>
                  <a:srgbClr val="FF0000"/>
                </a:solidFill>
              </a:rPr>
              <a:t>Tham chiếu tới thư viện </a:t>
            </a:r>
            <a:r>
              <a:rPr lang="vi-VN" i="1" dirty="0">
                <a:solidFill>
                  <a:srgbClr val="FF0000"/>
                </a:solidFill>
              </a:rPr>
              <a:t>&lt;linux/device.h&gt;</a:t>
            </a:r>
            <a:endParaRPr lang="en-US" i="1" dirty="0">
              <a:solidFill>
                <a:srgbClr val="FF0000"/>
              </a:solidFill>
            </a:endParaRPr>
          </a:p>
          <a:p>
            <a:pPr marL="742950" lvl="1" indent="-285750">
              <a:buFont typeface="Arial" panose="020B0604020202020204" pitchFamily="34" charset="0"/>
              <a:buChar char="•"/>
            </a:pPr>
            <a:r>
              <a:rPr lang="vi-VN" dirty="0">
                <a:solidFill>
                  <a:srgbClr val="FF0000"/>
                </a:solidFill>
              </a:rPr>
              <a:t>Tạo một lớp các thiết bị</a:t>
            </a:r>
            <a:endParaRPr lang="en-US" dirty="0">
              <a:solidFill>
                <a:srgbClr val="FF0000"/>
              </a:solidFill>
            </a:endParaRPr>
          </a:p>
          <a:p>
            <a:pPr marL="742950" lvl="1" indent="-285750">
              <a:buFont typeface="Arial" panose="020B0604020202020204" pitchFamily="34" charset="0"/>
              <a:buChar char="•"/>
            </a:pPr>
            <a:r>
              <a:rPr lang="vi-VN" dirty="0">
                <a:solidFill>
                  <a:srgbClr val="FF0000"/>
                </a:solidFill>
              </a:rPr>
              <a:t>Tạo thiết bị trong lớp</a:t>
            </a:r>
            <a:r>
              <a:rPr lang="vi-VN" sz="2000" dirty="0">
                <a:solidFill>
                  <a:srgbClr val="FF0000"/>
                </a:solidFill>
              </a:rPr>
              <a:t> </a:t>
            </a:r>
            <a:endParaRPr lang="en-US" dirty="0">
              <a:solidFill>
                <a:srgbClr val="FF0000"/>
              </a:solidFill>
            </a:endParaRPr>
          </a:p>
        </p:txBody>
      </p:sp>
    </p:spTree>
    <p:extLst>
      <p:ext uri="{BB962C8B-B14F-4D97-AF65-F5344CB8AC3E}">
        <p14:creationId xmlns:p14="http://schemas.microsoft.com/office/powerpoint/2010/main" val="3150893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98287" y="1851670"/>
            <a:ext cx="3513408" cy="1363951"/>
          </a:xfrm>
        </p:spPr>
        <p:txBody>
          <a:bodyPr lIns="91440" tIns="45720" rIns="91440" bIns="45720" anchor="ctr"/>
          <a:lstStyle/>
          <a:p>
            <a:r>
              <a:rPr lang="en-US" altLang="ko-KR">
                <a:solidFill>
                  <a:srgbClr val="FFC000"/>
                </a:solidFill>
                <a:ea typeface="Arial Unicode MS"/>
                <a:cs typeface="+mj-lt"/>
              </a:rPr>
              <a:t>TỔNG QUAN </a:t>
            </a:r>
            <a:endParaRPr lang="en-US" altLang="ko-KR">
              <a:solidFill>
                <a:srgbClr val="FFC000"/>
              </a:solidFill>
              <a:ea typeface="Arial Unicode MS"/>
            </a:endParaRPr>
          </a:p>
          <a:p>
            <a:r>
              <a:rPr lang="en-US" altLang="ko-KR">
                <a:solidFill>
                  <a:srgbClr val="FFC000"/>
                </a:solidFill>
                <a:ea typeface="Arial Unicode MS"/>
                <a:cs typeface="+mj-lt"/>
              </a:rPr>
              <a:t>&amp;</a:t>
            </a:r>
            <a:endParaRPr lang="en-US" altLang="ko-KR">
              <a:solidFill>
                <a:srgbClr val="FFC000"/>
              </a:solidFill>
              <a:ea typeface="Arial Unicode MS"/>
            </a:endParaRPr>
          </a:p>
          <a:p>
            <a:r>
              <a:rPr lang="en-US" altLang="ko-KR">
                <a:cs typeface="Arial"/>
              </a:rPr>
              <a:t>THUẬT TOÁN</a:t>
            </a:r>
          </a:p>
        </p:txBody>
      </p:sp>
    </p:spTree>
    <p:extLst>
      <p:ext uri="{BB962C8B-B14F-4D97-AF65-F5344CB8AC3E}">
        <p14:creationId xmlns:p14="http://schemas.microsoft.com/office/powerpoint/2010/main" val="3101234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46472"/>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2.4</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Tạo</a:t>
            </a:r>
            <a:r>
              <a:rPr lang="en-US" b="1" dirty="0"/>
              <a:t> file </a:t>
            </a:r>
            <a:r>
              <a:rPr lang="en-US" b="1" dirty="0" err="1"/>
              <a:t>thiết</a:t>
            </a:r>
            <a:r>
              <a:rPr lang="en-US" b="1" dirty="0"/>
              <a:t> </a:t>
            </a:r>
            <a:r>
              <a:rPr lang="en-US" b="1" dirty="0" err="1"/>
              <a:t>bị</a:t>
            </a:r>
            <a:r>
              <a:rPr lang="en-US" b="1" dirty="0"/>
              <a:t> </a:t>
            </a:r>
            <a:endParaRPr lang="vi-VN" b="1" dirty="0">
              <a:solidFill>
                <a:schemeClr val="tx1"/>
              </a:solidFill>
            </a:endParaRPr>
          </a:p>
        </p:txBody>
      </p:sp>
      <p:sp>
        <p:nvSpPr>
          <p:cNvPr id="7" name="TextBox 6">
            <a:extLst>
              <a:ext uri="{FF2B5EF4-FFF2-40B4-BE49-F238E27FC236}">
                <a16:creationId xmlns:a16="http://schemas.microsoft.com/office/drawing/2014/main" id="{94341B1A-6EB4-41FA-BA3B-B0732D1757F8}"/>
              </a:ext>
            </a:extLst>
          </p:cNvPr>
          <p:cNvSpPr txBox="1"/>
          <p:nvPr/>
        </p:nvSpPr>
        <p:spPr>
          <a:xfrm>
            <a:off x="631417" y="840634"/>
            <a:ext cx="4791342" cy="369332"/>
          </a:xfrm>
          <a:prstGeom prst="rect">
            <a:avLst/>
          </a:prstGeom>
          <a:noFill/>
        </p:spPr>
        <p:txBody>
          <a:bodyPr wrap="square" rtlCol="0">
            <a:spAutoFit/>
          </a:bodyPr>
          <a:lstStyle/>
          <a:p>
            <a:r>
              <a:rPr lang="en-US" dirty="0">
                <a:solidFill>
                  <a:srgbClr val="FFC000"/>
                </a:solidFill>
              </a:rPr>
              <a:t>2.4.1. </a:t>
            </a:r>
            <a:r>
              <a:rPr lang="en-US" dirty="0" err="1">
                <a:solidFill>
                  <a:srgbClr val="FFC000"/>
                </a:solidFill>
              </a:rPr>
              <a:t>Tạo</a:t>
            </a:r>
            <a:r>
              <a:rPr lang="en-US" dirty="0">
                <a:solidFill>
                  <a:srgbClr val="FFC000"/>
                </a:solidFill>
              </a:rPr>
              <a:t> file </a:t>
            </a:r>
            <a:r>
              <a:rPr lang="en-US" dirty="0" err="1">
                <a:solidFill>
                  <a:srgbClr val="FFC000"/>
                </a:solidFill>
              </a:rPr>
              <a:t>thiết</a:t>
            </a:r>
            <a:r>
              <a:rPr lang="en-US" dirty="0">
                <a:solidFill>
                  <a:srgbClr val="FFC000"/>
                </a:solidFill>
              </a:rPr>
              <a:t> </a:t>
            </a:r>
            <a:r>
              <a:rPr lang="en-US" dirty="0" err="1">
                <a:solidFill>
                  <a:srgbClr val="FFC000"/>
                </a:solidFill>
              </a:rPr>
              <a:t>bị</a:t>
            </a:r>
            <a:r>
              <a:rPr lang="en-US" dirty="0">
                <a:solidFill>
                  <a:srgbClr val="FFC000"/>
                </a:solidFill>
              </a:rPr>
              <a:t> </a:t>
            </a:r>
            <a:r>
              <a:rPr lang="en-US" dirty="0" err="1">
                <a:solidFill>
                  <a:srgbClr val="FFC000"/>
                </a:solidFill>
              </a:rPr>
              <a:t>tự</a:t>
            </a:r>
            <a:r>
              <a:rPr lang="en-US" dirty="0">
                <a:solidFill>
                  <a:srgbClr val="FFC000"/>
                </a:solidFill>
              </a:rPr>
              <a:t> </a:t>
            </a:r>
            <a:r>
              <a:rPr lang="en-US" dirty="0" err="1">
                <a:solidFill>
                  <a:srgbClr val="FFC000"/>
                </a:solidFill>
              </a:rPr>
              <a:t>động</a:t>
            </a:r>
            <a:endParaRPr lang="en-US" dirty="0">
              <a:solidFill>
                <a:srgbClr val="FFC000"/>
              </a:solidFill>
            </a:endParaRPr>
          </a:p>
        </p:txBody>
      </p:sp>
      <p:sp>
        <p:nvSpPr>
          <p:cNvPr id="2" name="Rectangle 1">
            <a:extLst>
              <a:ext uri="{FF2B5EF4-FFF2-40B4-BE49-F238E27FC236}">
                <a16:creationId xmlns:a16="http://schemas.microsoft.com/office/drawing/2014/main" id="{51788E76-92F0-4813-9255-3A5CBA904617}"/>
              </a:ext>
            </a:extLst>
          </p:cNvPr>
          <p:cNvSpPr/>
          <p:nvPr/>
        </p:nvSpPr>
        <p:spPr>
          <a:xfrm>
            <a:off x="631416" y="1217769"/>
            <a:ext cx="8180987" cy="369332"/>
          </a:xfrm>
          <a:prstGeom prst="rect">
            <a:avLst/>
          </a:prstGeom>
        </p:spPr>
        <p:txBody>
          <a:bodyPr wrap="square">
            <a:spAutoFit/>
          </a:bodyPr>
          <a:lstStyle/>
          <a:p>
            <a:pPr marL="285750" indent="-285750">
              <a:buFont typeface="Wingdings" panose="05000000000000000000" pitchFamily="2" charset="2"/>
              <a:buChar char="Ø"/>
            </a:pPr>
            <a:r>
              <a:rPr lang="en-US" dirty="0" err="1">
                <a:solidFill>
                  <a:srgbClr val="FFC000"/>
                </a:solidFill>
              </a:rPr>
              <a:t>Để</a:t>
            </a:r>
            <a:r>
              <a:rPr lang="en-US" dirty="0">
                <a:solidFill>
                  <a:srgbClr val="FFC000"/>
                </a:solidFill>
              </a:rPr>
              <a:t> </a:t>
            </a:r>
            <a:r>
              <a:rPr lang="en-US" dirty="0" err="1">
                <a:solidFill>
                  <a:srgbClr val="FFC000"/>
                </a:solidFill>
              </a:rPr>
              <a:t>tạo</a:t>
            </a:r>
            <a:r>
              <a:rPr lang="en-US" dirty="0">
                <a:solidFill>
                  <a:srgbClr val="FFC000"/>
                </a:solidFill>
              </a:rPr>
              <a:t> </a:t>
            </a:r>
            <a:r>
              <a:rPr lang="en-US" dirty="0" err="1">
                <a:solidFill>
                  <a:srgbClr val="FFC000"/>
                </a:solidFill>
              </a:rPr>
              <a:t>một</a:t>
            </a:r>
            <a:r>
              <a:rPr lang="en-US" dirty="0">
                <a:solidFill>
                  <a:srgbClr val="FFC000"/>
                </a:solidFill>
              </a:rPr>
              <a:t> </a:t>
            </a:r>
            <a:r>
              <a:rPr lang="en-US" dirty="0" err="1">
                <a:solidFill>
                  <a:srgbClr val="FFC000"/>
                </a:solidFill>
              </a:rPr>
              <a:t>lớp</a:t>
            </a:r>
            <a:r>
              <a:rPr lang="en-US" dirty="0">
                <a:solidFill>
                  <a:srgbClr val="FFC000"/>
                </a:solidFill>
              </a:rPr>
              <a:t> </a:t>
            </a:r>
            <a:r>
              <a:rPr lang="en-US" dirty="0" err="1">
                <a:solidFill>
                  <a:srgbClr val="FFC000"/>
                </a:solidFill>
              </a:rPr>
              <a:t>các</a:t>
            </a:r>
            <a:r>
              <a:rPr lang="en-US" dirty="0">
                <a:solidFill>
                  <a:srgbClr val="FFC000"/>
                </a:solidFill>
              </a:rPr>
              <a:t> </a:t>
            </a:r>
            <a:r>
              <a:rPr lang="en-US" dirty="0" err="1">
                <a:solidFill>
                  <a:srgbClr val="FFC000"/>
                </a:solidFill>
              </a:rPr>
              <a:t>thiết</a:t>
            </a:r>
            <a:r>
              <a:rPr lang="en-US" dirty="0">
                <a:solidFill>
                  <a:srgbClr val="FFC000"/>
                </a:solidFill>
              </a:rPr>
              <a:t> </a:t>
            </a:r>
            <a:r>
              <a:rPr lang="en-US" dirty="0" err="1">
                <a:solidFill>
                  <a:srgbClr val="FFC000"/>
                </a:solidFill>
              </a:rPr>
              <a:t>bị</a:t>
            </a:r>
            <a:r>
              <a:rPr lang="en-US" dirty="0">
                <a:solidFill>
                  <a:srgbClr val="FFC000"/>
                </a:solidFill>
              </a:rPr>
              <a:t>, </a:t>
            </a:r>
            <a:r>
              <a:rPr lang="en-US" dirty="0" err="1">
                <a:solidFill>
                  <a:srgbClr val="FFC000"/>
                </a:solidFill>
              </a:rPr>
              <a:t>sử</a:t>
            </a:r>
            <a:r>
              <a:rPr lang="en-US" dirty="0">
                <a:solidFill>
                  <a:srgbClr val="FFC000"/>
                </a:solidFill>
              </a:rPr>
              <a:t> </a:t>
            </a:r>
            <a:r>
              <a:rPr lang="en-US" dirty="0" err="1">
                <a:solidFill>
                  <a:srgbClr val="FFC000"/>
                </a:solidFill>
              </a:rPr>
              <a:t>dụng</a:t>
            </a:r>
            <a:r>
              <a:rPr lang="en-US" dirty="0">
                <a:solidFill>
                  <a:srgbClr val="FFC000"/>
                </a:solidFill>
              </a:rPr>
              <a:t> </a:t>
            </a:r>
            <a:r>
              <a:rPr lang="en-US" dirty="0" err="1">
                <a:solidFill>
                  <a:srgbClr val="FFC000"/>
                </a:solidFill>
              </a:rPr>
              <a:t>hàm</a:t>
            </a:r>
            <a:r>
              <a:rPr lang="en-US" dirty="0">
                <a:solidFill>
                  <a:srgbClr val="FFC000"/>
                </a:solidFill>
              </a:rPr>
              <a:t> </a:t>
            </a:r>
            <a:r>
              <a:rPr lang="en-US" b="1" dirty="0" err="1">
                <a:solidFill>
                  <a:srgbClr val="FFC000"/>
                </a:solidFill>
              </a:rPr>
              <a:t>class_create</a:t>
            </a:r>
            <a:r>
              <a:rPr lang="en-US" b="1" dirty="0">
                <a:solidFill>
                  <a:srgbClr val="FFC000"/>
                </a:solidFill>
              </a:rPr>
              <a:t> </a:t>
            </a:r>
            <a:r>
              <a:rPr lang="en-US" dirty="0" err="1">
                <a:solidFill>
                  <a:srgbClr val="FFC000"/>
                </a:solidFill>
              </a:rPr>
              <a:t>của</a:t>
            </a:r>
            <a:r>
              <a:rPr lang="en-US" dirty="0">
                <a:solidFill>
                  <a:srgbClr val="FFC000"/>
                </a:solidFill>
              </a:rPr>
              <a:t> Linux kernel </a:t>
            </a:r>
          </a:p>
        </p:txBody>
      </p:sp>
      <p:pic>
        <p:nvPicPr>
          <p:cNvPr id="3" name="Picture 2">
            <a:extLst>
              <a:ext uri="{FF2B5EF4-FFF2-40B4-BE49-F238E27FC236}">
                <a16:creationId xmlns:a16="http://schemas.microsoft.com/office/drawing/2014/main" id="{0D0AAD60-3AA0-4001-9027-CF1909FE56F7}"/>
              </a:ext>
            </a:extLst>
          </p:cNvPr>
          <p:cNvPicPr>
            <a:picLocks noChangeAspect="1"/>
          </p:cNvPicPr>
          <p:nvPr/>
        </p:nvPicPr>
        <p:blipFill>
          <a:blip r:embed="rId2"/>
          <a:stretch>
            <a:fillRect/>
          </a:stretch>
        </p:blipFill>
        <p:spPr>
          <a:xfrm>
            <a:off x="448190" y="1685310"/>
            <a:ext cx="8247619" cy="3296838"/>
          </a:xfrm>
          <a:prstGeom prst="rect">
            <a:avLst/>
          </a:prstGeom>
        </p:spPr>
      </p:pic>
    </p:spTree>
    <p:extLst>
      <p:ext uri="{BB962C8B-B14F-4D97-AF65-F5344CB8AC3E}">
        <p14:creationId xmlns:p14="http://schemas.microsoft.com/office/powerpoint/2010/main" val="16401453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46472"/>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2.4</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Tạo</a:t>
            </a:r>
            <a:r>
              <a:rPr lang="en-US" b="1" dirty="0"/>
              <a:t> file </a:t>
            </a:r>
            <a:r>
              <a:rPr lang="en-US" b="1" dirty="0" err="1"/>
              <a:t>thiết</a:t>
            </a:r>
            <a:r>
              <a:rPr lang="en-US" b="1" dirty="0"/>
              <a:t> </a:t>
            </a:r>
            <a:r>
              <a:rPr lang="en-US" b="1" dirty="0" err="1"/>
              <a:t>bị</a:t>
            </a:r>
            <a:r>
              <a:rPr lang="en-US" b="1" dirty="0"/>
              <a:t> </a:t>
            </a:r>
            <a:endParaRPr lang="vi-VN" b="1" dirty="0">
              <a:solidFill>
                <a:schemeClr val="tx1"/>
              </a:solidFill>
            </a:endParaRPr>
          </a:p>
        </p:txBody>
      </p:sp>
      <p:sp>
        <p:nvSpPr>
          <p:cNvPr id="7" name="TextBox 6">
            <a:extLst>
              <a:ext uri="{FF2B5EF4-FFF2-40B4-BE49-F238E27FC236}">
                <a16:creationId xmlns:a16="http://schemas.microsoft.com/office/drawing/2014/main" id="{94341B1A-6EB4-41FA-BA3B-B0732D1757F8}"/>
              </a:ext>
            </a:extLst>
          </p:cNvPr>
          <p:cNvSpPr txBox="1"/>
          <p:nvPr/>
        </p:nvSpPr>
        <p:spPr>
          <a:xfrm>
            <a:off x="631417" y="840634"/>
            <a:ext cx="4791342" cy="369332"/>
          </a:xfrm>
          <a:prstGeom prst="rect">
            <a:avLst/>
          </a:prstGeom>
          <a:noFill/>
        </p:spPr>
        <p:txBody>
          <a:bodyPr wrap="square" rtlCol="0">
            <a:spAutoFit/>
          </a:bodyPr>
          <a:lstStyle/>
          <a:p>
            <a:r>
              <a:rPr lang="en-US" dirty="0">
                <a:solidFill>
                  <a:srgbClr val="FFC000"/>
                </a:solidFill>
              </a:rPr>
              <a:t>2.4.1. </a:t>
            </a:r>
            <a:r>
              <a:rPr lang="en-US" dirty="0" err="1">
                <a:solidFill>
                  <a:srgbClr val="FFC000"/>
                </a:solidFill>
              </a:rPr>
              <a:t>Tạo</a:t>
            </a:r>
            <a:r>
              <a:rPr lang="en-US" dirty="0">
                <a:solidFill>
                  <a:srgbClr val="FFC000"/>
                </a:solidFill>
              </a:rPr>
              <a:t> file </a:t>
            </a:r>
            <a:r>
              <a:rPr lang="en-US" dirty="0" err="1">
                <a:solidFill>
                  <a:srgbClr val="FFC000"/>
                </a:solidFill>
              </a:rPr>
              <a:t>thiết</a:t>
            </a:r>
            <a:r>
              <a:rPr lang="en-US" dirty="0">
                <a:solidFill>
                  <a:srgbClr val="FFC000"/>
                </a:solidFill>
              </a:rPr>
              <a:t> </a:t>
            </a:r>
            <a:r>
              <a:rPr lang="en-US" dirty="0" err="1">
                <a:solidFill>
                  <a:srgbClr val="FFC000"/>
                </a:solidFill>
              </a:rPr>
              <a:t>bị</a:t>
            </a:r>
            <a:r>
              <a:rPr lang="en-US" dirty="0">
                <a:solidFill>
                  <a:srgbClr val="FFC000"/>
                </a:solidFill>
              </a:rPr>
              <a:t> </a:t>
            </a:r>
            <a:r>
              <a:rPr lang="en-US" dirty="0" err="1">
                <a:solidFill>
                  <a:srgbClr val="FFC000"/>
                </a:solidFill>
              </a:rPr>
              <a:t>tự</a:t>
            </a:r>
            <a:r>
              <a:rPr lang="en-US" dirty="0">
                <a:solidFill>
                  <a:srgbClr val="FFC000"/>
                </a:solidFill>
              </a:rPr>
              <a:t> </a:t>
            </a:r>
            <a:r>
              <a:rPr lang="en-US" dirty="0" err="1">
                <a:solidFill>
                  <a:srgbClr val="FFC000"/>
                </a:solidFill>
              </a:rPr>
              <a:t>động</a:t>
            </a:r>
            <a:endParaRPr lang="en-US" dirty="0">
              <a:solidFill>
                <a:srgbClr val="FFC000"/>
              </a:solidFill>
            </a:endParaRPr>
          </a:p>
        </p:txBody>
      </p:sp>
      <p:sp>
        <p:nvSpPr>
          <p:cNvPr id="2" name="Rectangle 1">
            <a:extLst>
              <a:ext uri="{FF2B5EF4-FFF2-40B4-BE49-F238E27FC236}">
                <a16:creationId xmlns:a16="http://schemas.microsoft.com/office/drawing/2014/main" id="{51788E76-92F0-4813-9255-3A5CBA904617}"/>
              </a:ext>
            </a:extLst>
          </p:cNvPr>
          <p:cNvSpPr/>
          <p:nvPr/>
        </p:nvSpPr>
        <p:spPr>
          <a:xfrm>
            <a:off x="631416" y="1217769"/>
            <a:ext cx="8180987" cy="369332"/>
          </a:xfrm>
          <a:prstGeom prst="rect">
            <a:avLst/>
          </a:prstGeom>
        </p:spPr>
        <p:txBody>
          <a:bodyPr wrap="square">
            <a:spAutoFit/>
          </a:bodyPr>
          <a:lstStyle/>
          <a:p>
            <a:pPr marL="285750" indent="-285750">
              <a:buFont typeface="Wingdings" panose="05000000000000000000" pitchFamily="2" charset="2"/>
              <a:buChar char="Ø"/>
            </a:pPr>
            <a:r>
              <a:rPr lang="en-US" dirty="0" err="1">
                <a:solidFill>
                  <a:srgbClr val="FFC000"/>
                </a:solidFill>
              </a:rPr>
              <a:t>Để</a:t>
            </a:r>
            <a:r>
              <a:rPr lang="en-US" dirty="0">
                <a:solidFill>
                  <a:srgbClr val="FFC000"/>
                </a:solidFill>
              </a:rPr>
              <a:t> </a:t>
            </a:r>
            <a:r>
              <a:rPr lang="en-US" dirty="0" err="1">
                <a:solidFill>
                  <a:srgbClr val="FFC000"/>
                </a:solidFill>
              </a:rPr>
              <a:t>tạo</a:t>
            </a:r>
            <a:r>
              <a:rPr lang="en-US" dirty="0">
                <a:solidFill>
                  <a:srgbClr val="FFC000"/>
                </a:solidFill>
              </a:rPr>
              <a:t> </a:t>
            </a:r>
            <a:r>
              <a:rPr lang="en-US" dirty="0" err="1">
                <a:solidFill>
                  <a:srgbClr val="FFC000"/>
                </a:solidFill>
              </a:rPr>
              <a:t>thiết</a:t>
            </a:r>
            <a:r>
              <a:rPr lang="en-US" dirty="0">
                <a:solidFill>
                  <a:srgbClr val="FFC000"/>
                </a:solidFill>
              </a:rPr>
              <a:t> </a:t>
            </a:r>
            <a:r>
              <a:rPr lang="en-US" dirty="0" err="1">
                <a:solidFill>
                  <a:srgbClr val="FFC000"/>
                </a:solidFill>
              </a:rPr>
              <a:t>bị</a:t>
            </a:r>
            <a:r>
              <a:rPr lang="en-US" dirty="0">
                <a:solidFill>
                  <a:srgbClr val="FFC000"/>
                </a:solidFill>
              </a:rPr>
              <a:t> </a:t>
            </a:r>
            <a:r>
              <a:rPr lang="en-US" dirty="0" err="1">
                <a:solidFill>
                  <a:srgbClr val="FFC000"/>
                </a:solidFill>
              </a:rPr>
              <a:t>trong</a:t>
            </a:r>
            <a:r>
              <a:rPr lang="en-US" dirty="0">
                <a:solidFill>
                  <a:srgbClr val="FFC000"/>
                </a:solidFill>
              </a:rPr>
              <a:t> </a:t>
            </a:r>
            <a:r>
              <a:rPr lang="en-US" dirty="0" err="1">
                <a:solidFill>
                  <a:srgbClr val="FFC000"/>
                </a:solidFill>
              </a:rPr>
              <a:t>lớp</a:t>
            </a:r>
            <a:r>
              <a:rPr lang="en-US" dirty="0">
                <a:solidFill>
                  <a:srgbClr val="FFC000"/>
                </a:solidFill>
              </a:rPr>
              <a:t> </a:t>
            </a:r>
            <a:r>
              <a:rPr lang="en-US" dirty="0" err="1">
                <a:solidFill>
                  <a:srgbClr val="FFC000"/>
                </a:solidFill>
              </a:rPr>
              <a:t>trên</a:t>
            </a:r>
            <a:r>
              <a:rPr lang="en-US" dirty="0">
                <a:solidFill>
                  <a:srgbClr val="FFC000"/>
                </a:solidFill>
              </a:rPr>
              <a:t>, </a:t>
            </a:r>
            <a:r>
              <a:rPr lang="en-US" dirty="0" err="1">
                <a:solidFill>
                  <a:srgbClr val="FFC000"/>
                </a:solidFill>
              </a:rPr>
              <a:t>sử</a:t>
            </a:r>
            <a:r>
              <a:rPr lang="en-US" dirty="0">
                <a:solidFill>
                  <a:srgbClr val="FFC000"/>
                </a:solidFill>
              </a:rPr>
              <a:t> </a:t>
            </a:r>
            <a:r>
              <a:rPr lang="en-US" dirty="0" err="1">
                <a:solidFill>
                  <a:srgbClr val="FFC000"/>
                </a:solidFill>
              </a:rPr>
              <a:t>dụng</a:t>
            </a:r>
            <a:r>
              <a:rPr lang="en-US" dirty="0">
                <a:solidFill>
                  <a:srgbClr val="FFC000"/>
                </a:solidFill>
              </a:rPr>
              <a:t> </a:t>
            </a:r>
            <a:r>
              <a:rPr lang="en-US" dirty="0" err="1">
                <a:solidFill>
                  <a:srgbClr val="FFC000"/>
                </a:solidFill>
              </a:rPr>
              <a:t>hàm</a:t>
            </a:r>
            <a:r>
              <a:rPr lang="en-US" dirty="0">
                <a:solidFill>
                  <a:srgbClr val="FFC000"/>
                </a:solidFill>
              </a:rPr>
              <a:t> </a:t>
            </a:r>
            <a:r>
              <a:rPr lang="en-US" b="1" dirty="0" err="1">
                <a:solidFill>
                  <a:srgbClr val="FFC000"/>
                </a:solidFill>
              </a:rPr>
              <a:t>device_create</a:t>
            </a:r>
            <a:r>
              <a:rPr lang="en-US" b="1" dirty="0">
                <a:solidFill>
                  <a:srgbClr val="FFC000"/>
                </a:solidFill>
              </a:rPr>
              <a:t> </a:t>
            </a:r>
            <a:r>
              <a:rPr lang="en-US" dirty="0" err="1">
                <a:solidFill>
                  <a:srgbClr val="FFC000"/>
                </a:solidFill>
              </a:rPr>
              <a:t>của</a:t>
            </a:r>
            <a:r>
              <a:rPr lang="en-US" dirty="0">
                <a:solidFill>
                  <a:srgbClr val="FFC000"/>
                </a:solidFill>
              </a:rPr>
              <a:t> Linux kernel </a:t>
            </a:r>
          </a:p>
        </p:txBody>
      </p:sp>
      <p:pic>
        <p:nvPicPr>
          <p:cNvPr id="4" name="Picture 3">
            <a:extLst>
              <a:ext uri="{FF2B5EF4-FFF2-40B4-BE49-F238E27FC236}">
                <a16:creationId xmlns:a16="http://schemas.microsoft.com/office/drawing/2014/main" id="{01078FC0-060C-4BC1-BF8E-69F12010F54A}"/>
              </a:ext>
            </a:extLst>
          </p:cNvPr>
          <p:cNvPicPr>
            <a:picLocks noChangeAspect="1"/>
          </p:cNvPicPr>
          <p:nvPr/>
        </p:nvPicPr>
        <p:blipFill>
          <a:blip r:embed="rId2"/>
          <a:stretch>
            <a:fillRect/>
          </a:stretch>
        </p:blipFill>
        <p:spPr>
          <a:xfrm>
            <a:off x="750679" y="1682286"/>
            <a:ext cx="7761905" cy="3329819"/>
          </a:xfrm>
          <a:prstGeom prst="rect">
            <a:avLst/>
          </a:prstGeom>
        </p:spPr>
      </p:pic>
    </p:spTree>
    <p:extLst>
      <p:ext uri="{BB962C8B-B14F-4D97-AF65-F5344CB8AC3E}">
        <p14:creationId xmlns:p14="http://schemas.microsoft.com/office/powerpoint/2010/main" val="26645978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46472"/>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2.4</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Tạo</a:t>
            </a:r>
            <a:r>
              <a:rPr lang="en-US" b="1" dirty="0"/>
              <a:t> file </a:t>
            </a:r>
            <a:r>
              <a:rPr lang="en-US" b="1" dirty="0" err="1"/>
              <a:t>thiết</a:t>
            </a:r>
            <a:r>
              <a:rPr lang="en-US" b="1" dirty="0"/>
              <a:t> </a:t>
            </a:r>
            <a:r>
              <a:rPr lang="en-US" b="1" dirty="0" err="1"/>
              <a:t>bị</a:t>
            </a:r>
            <a:r>
              <a:rPr lang="en-US" b="1" dirty="0"/>
              <a:t> </a:t>
            </a:r>
            <a:endParaRPr lang="vi-VN" b="1" dirty="0">
              <a:solidFill>
                <a:schemeClr val="tx1"/>
              </a:solidFill>
            </a:endParaRPr>
          </a:p>
        </p:txBody>
      </p:sp>
      <p:sp>
        <p:nvSpPr>
          <p:cNvPr id="7" name="TextBox 6">
            <a:extLst>
              <a:ext uri="{FF2B5EF4-FFF2-40B4-BE49-F238E27FC236}">
                <a16:creationId xmlns:a16="http://schemas.microsoft.com/office/drawing/2014/main" id="{94341B1A-6EB4-41FA-BA3B-B0732D1757F8}"/>
              </a:ext>
            </a:extLst>
          </p:cNvPr>
          <p:cNvSpPr txBox="1"/>
          <p:nvPr/>
        </p:nvSpPr>
        <p:spPr>
          <a:xfrm>
            <a:off x="631416" y="840634"/>
            <a:ext cx="5196627" cy="369332"/>
          </a:xfrm>
          <a:prstGeom prst="rect">
            <a:avLst/>
          </a:prstGeom>
          <a:noFill/>
        </p:spPr>
        <p:txBody>
          <a:bodyPr wrap="square" rtlCol="0">
            <a:spAutoFit/>
          </a:bodyPr>
          <a:lstStyle/>
          <a:p>
            <a:r>
              <a:rPr lang="en-US" dirty="0">
                <a:solidFill>
                  <a:srgbClr val="FFC000"/>
                </a:solidFill>
              </a:rPr>
              <a:t>2.4.1. </a:t>
            </a:r>
            <a:r>
              <a:rPr lang="en-US" dirty="0" err="1">
                <a:solidFill>
                  <a:srgbClr val="FFC000"/>
                </a:solidFill>
              </a:rPr>
              <a:t>Tạo</a:t>
            </a:r>
            <a:r>
              <a:rPr lang="en-US" dirty="0">
                <a:solidFill>
                  <a:srgbClr val="FFC000"/>
                </a:solidFill>
              </a:rPr>
              <a:t> file </a:t>
            </a:r>
            <a:r>
              <a:rPr lang="en-US" dirty="0" err="1">
                <a:solidFill>
                  <a:srgbClr val="FFC000"/>
                </a:solidFill>
              </a:rPr>
              <a:t>thiết</a:t>
            </a:r>
            <a:r>
              <a:rPr lang="en-US" dirty="0">
                <a:solidFill>
                  <a:srgbClr val="FFC000"/>
                </a:solidFill>
              </a:rPr>
              <a:t> </a:t>
            </a:r>
            <a:r>
              <a:rPr lang="en-US" dirty="0" err="1">
                <a:solidFill>
                  <a:srgbClr val="FFC000"/>
                </a:solidFill>
              </a:rPr>
              <a:t>bị</a:t>
            </a:r>
            <a:r>
              <a:rPr lang="en-US" dirty="0">
                <a:solidFill>
                  <a:srgbClr val="FFC000"/>
                </a:solidFill>
              </a:rPr>
              <a:t> </a:t>
            </a:r>
            <a:r>
              <a:rPr lang="en-US" dirty="0" err="1">
                <a:solidFill>
                  <a:srgbClr val="FFC000"/>
                </a:solidFill>
              </a:rPr>
              <a:t>tự</a:t>
            </a:r>
            <a:r>
              <a:rPr lang="en-US" dirty="0">
                <a:solidFill>
                  <a:srgbClr val="FFC000"/>
                </a:solidFill>
              </a:rPr>
              <a:t> </a:t>
            </a:r>
            <a:r>
              <a:rPr lang="en-US" dirty="0" err="1">
                <a:solidFill>
                  <a:srgbClr val="FFC000"/>
                </a:solidFill>
              </a:rPr>
              <a:t>động</a:t>
            </a:r>
            <a:r>
              <a:rPr lang="en-US" dirty="0">
                <a:solidFill>
                  <a:srgbClr val="FFC000"/>
                </a:solidFill>
              </a:rPr>
              <a:t>- </a:t>
            </a:r>
            <a:r>
              <a:rPr lang="en-US" dirty="0" err="1">
                <a:solidFill>
                  <a:srgbClr val="FFC000"/>
                </a:solidFill>
              </a:rPr>
              <a:t>Ví</a:t>
            </a:r>
            <a:r>
              <a:rPr lang="en-US" dirty="0">
                <a:solidFill>
                  <a:srgbClr val="FFC000"/>
                </a:solidFill>
              </a:rPr>
              <a:t> </a:t>
            </a:r>
            <a:r>
              <a:rPr lang="en-US" dirty="0" err="1">
                <a:solidFill>
                  <a:srgbClr val="FFC000"/>
                </a:solidFill>
              </a:rPr>
              <a:t>dụ</a:t>
            </a:r>
            <a:r>
              <a:rPr lang="en-US" dirty="0">
                <a:solidFill>
                  <a:srgbClr val="FFC000"/>
                </a:solidFill>
              </a:rPr>
              <a:t> </a:t>
            </a:r>
            <a:r>
              <a:rPr lang="en-US" dirty="0" err="1">
                <a:solidFill>
                  <a:srgbClr val="FFC000"/>
                </a:solidFill>
              </a:rPr>
              <a:t>minh</a:t>
            </a:r>
            <a:r>
              <a:rPr lang="en-US" dirty="0">
                <a:solidFill>
                  <a:srgbClr val="FFC000"/>
                </a:solidFill>
              </a:rPr>
              <a:t> </a:t>
            </a:r>
            <a:r>
              <a:rPr lang="en-US" dirty="0" err="1">
                <a:solidFill>
                  <a:srgbClr val="FFC000"/>
                </a:solidFill>
              </a:rPr>
              <a:t>họa</a:t>
            </a:r>
            <a:endParaRPr lang="en-US" dirty="0">
              <a:solidFill>
                <a:srgbClr val="FFC000"/>
              </a:solidFill>
            </a:endParaRPr>
          </a:p>
        </p:txBody>
      </p:sp>
      <p:sp>
        <p:nvSpPr>
          <p:cNvPr id="2" name="Rectangle 1">
            <a:extLst>
              <a:ext uri="{FF2B5EF4-FFF2-40B4-BE49-F238E27FC236}">
                <a16:creationId xmlns:a16="http://schemas.microsoft.com/office/drawing/2014/main" id="{51788E76-92F0-4813-9255-3A5CBA904617}"/>
              </a:ext>
            </a:extLst>
          </p:cNvPr>
          <p:cNvSpPr/>
          <p:nvPr/>
        </p:nvSpPr>
        <p:spPr>
          <a:xfrm>
            <a:off x="631416" y="1217769"/>
            <a:ext cx="8180987" cy="646331"/>
          </a:xfrm>
          <a:prstGeom prst="rect">
            <a:avLst/>
          </a:prstGeom>
        </p:spPr>
        <p:txBody>
          <a:bodyPr wrap="square">
            <a:spAutoFit/>
          </a:bodyPr>
          <a:lstStyle/>
          <a:p>
            <a:pPr marL="285750" indent="-285750">
              <a:buFont typeface="Wingdings" panose="05000000000000000000" pitchFamily="2" charset="2"/>
              <a:buChar char="Ø"/>
            </a:pPr>
            <a:r>
              <a:rPr lang="en-US" dirty="0">
                <a:solidFill>
                  <a:srgbClr val="FFC000"/>
                </a:solidFill>
              </a:rPr>
              <a:t>S</a:t>
            </a:r>
            <a:r>
              <a:rPr lang="vi-VN" dirty="0">
                <a:solidFill>
                  <a:srgbClr val="FFC000"/>
                </a:solidFill>
              </a:rPr>
              <a:t>ửa file </a:t>
            </a:r>
            <a:r>
              <a:rPr lang="vi-VN" i="1" dirty="0">
                <a:solidFill>
                  <a:srgbClr val="FFC000"/>
                </a:solidFill>
              </a:rPr>
              <a:t>vchar_driver.c </a:t>
            </a:r>
            <a:r>
              <a:rPr lang="vi-VN" dirty="0">
                <a:solidFill>
                  <a:srgbClr val="FFC000"/>
                </a:solidFill>
              </a:rPr>
              <a:t>trong phần trước</a:t>
            </a:r>
            <a:endParaRPr lang="en-US" dirty="0">
              <a:solidFill>
                <a:srgbClr val="FFC000"/>
              </a:solidFill>
            </a:endParaRPr>
          </a:p>
          <a:p>
            <a:pPr marL="742950" lvl="1" indent="-285750">
              <a:buFont typeface="Arial" panose="020B0604020202020204" pitchFamily="34" charset="0"/>
              <a:buChar char="•"/>
            </a:pPr>
            <a:r>
              <a:rPr lang="vi-VN" dirty="0">
                <a:solidFill>
                  <a:srgbClr val="FFC000"/>
                </a:solidFill>
              </a:rPr>
              <a:t>Khai báo thư viện </a:t>
            </a:r>
            <a:endParaRPr lang="en-US" dirty="0">
              <a:solidFill>
                <a:srgbClr val="FFC000"/>
              </a:solidFill>
            </a:endParaRPr>
          </a:p>
        </p:txBody>
      </p:sp>
      <p:pic>
        <p:nvPicPr>
          <p:cNvPr id="3" name="Picture 2">
            <a:extLst>
              <a:ext uri="{FF2B5EF4-FFF2-40B4-BE49-F238E27FC236}">
                <a16:creationId xmlns:a16="http://schemas.microsoft.com/office/drawing/2014/main" id="{9FA50CAD-AB6B-4A06-8DED-9DE4C5BEF40B}"/>
              </a:ext>
            </a:extLst>
          </p:cNvPr>
          <p:cNvPicPr>
            <a:picLocks noChangeAspect="1"/>
          </p:cNvPicPr>
          <p:nvPr/>
        </p:nvPicPr>
        <p:blipFill>
          <a:blip r:embed="rId2"/>
          <a:stretch>
            <a:fillRect/>
          </a:stretch>
        </p:blipFill>
        <p:spPr>
          <a:xfrm>
            <a:off x="631415" y="1864100"/>
            <a:ext cx="8070458" cy="876190"/>
          </a:xfrm>
          <a:prstGeom prst="rect">
            <a:avLst/>
          </a:prstGeom>
        </p:spPr>
      </p:pic>
      <p:sp>
        <p:nvSpPr>
          <p:cNvPr id="8" name="Rectangle 7">
            <a:extLst>
              <a:ext uri="{FF2B5EF4-FFF2-40B4-BE49-F238E27FC236}">
                <a16:creationId xmlns:a16="http://schemas.microsoft.com/office/drawing/2014/main" id="{51986C98-2892-40E4-B159-1FC1AE442F5A}"/>
              </a:ext>
            </a:extLst>
          </p:cNvPr>
          <p:cNvSpPr/>
          <p:nvPr/>
        </p:nvSpPr>
        <p:spPr>
          <a:xfrm>
            <a:off x="631415" y="2825538"/>
            <a:ext cx="8180987" cy="646331"/>
          </a:xfrm>
          <a:prstGeom prst="rect">
            <a:avLst/>
          </a:prstGeom>
        </p:spPr>
        <p:txBody>
          <a:bodyPr wrap="square">
            <a:spAutoFit/>
          </a:bodyPr>
          <a:lstStyle/>
          <a:p>
            <a:pPr marL="742950" lvl="1" indent="-285750">
              <a:buFont typeface="Arial" panose="020B0604020202020204" pitchFamily="34" charset="0"/>
              <a:buChar char="•"/>
            </a:pPr>
            <a:r>
              <a:rPr lang="vi-VN" dirty="0">
                <a:solidFill>
                  <a:srgbClr val="FFC000"/>
                </a:solidFill>
                <a:latin typeface="ArialMT"/>
              </a:rPr>
              <a:t>Để lưu kết quả trả về của hàm </a:t>
            </a:r>
            <a:r>
              <a:rPr lang="vi-VN" b="1" dirty="0">
                <a:solidFill>
                  <a:srgbClr val="FFC000"/>
                </a:solidFill>
                <a:latin typeface="Arial-BoldMT"/>
              </a:rPr>
              <a:t>class_create </a:t>
            </a:r>
            <a:r>
              <a:rPr lang="vi-VN" dirty="0">
                <a:solidFill>
                  <a:srgbClr val="FFC000"/>
                </a:solidFill>
                <a:latin typeface="ArialMT"/>
              </a:rPr>
              <a:t>và </a:t>
            </a:r>
            <a:r>
              <a:rPr lang="vi-VN" b="1" dirty="0">
                <a:solidFill>
                  <a:srgbClr val="FFC000"/>
                </a:solidFill>
                <a:latin typeface="Arial-BoldMT"/>
              </a:rPr>
              <a:t>device_create</a:t>
            </a:r>
            <a:r>
              <a:rPr lang="vi-VN" dirty="0">
                <a:solidFill>
                  <a:srgbClr val="FFC000"/>
                </a:solidFill>
                <a:latin typeface="ArialMT"/>
              </a:rPr>
              <a:t>, ta</a:t>
            </a:r>
            <a:r>
              <a:rPr lang="en-US" dirty="0">
                <a:solidFill>
                  <a:srgbClr val="FFC000"/>
                </a:solidFill>
                <a:latin typeface="ArialMT"/>
              </a:rPr>
              <a:t> </a:t>
            </a:r>
          </a:p>
          <a:p>
            <a:pPr lvl="1"/>
            <a:r>
              <a:rPr lang="vi-VN" dirty="0">
                <a:solidFill>
                  <a:srgbClr val="FFC000"/>
                </a:solidFill>
                <a:latin typeface="ArialMT"/>
              </a:rPr>
              <a:t>thêm trường </a:t>
            </a:r>
            <a:r>
              <a:rPr lang="vi-VN" b="1" i="1" dirty="0">
                <a:solidFill>
                  <a:srgbClr val="FFC000"/>
                </a:solidFill>
                <a:latin typeface="Arial-BoldItalicMT"/>
              </a:rPr>
              <a:t>*dev_class </a:t>
            </a:r>
            <a:r>
              <a:rPr lang="vi-VN" dirty="0">
                <a:solidFill>
                  <a:srgbClr val="FFC000"/>
                </a:solidFill>
                <a:latin typeface="ArialMT"/>
              </a:rPr>
              <a:t>và </a:t>
            </a:r>
            <a:r>
              <a:rPr lang="vi-VN" b="1" i="1" dirty="0">
                <a:solidFill>
                  <a:srgbClr val="FFC000"/>
                </a:solidFill>
                <a:latin typeface="Arial-BoldItalicMT"/>
              </a:rPr>
              <a:t>*dev </a:t>
            </a:r>
            <a:r>
              <a:rPr lang="vi-VN" dirty="0">
                <a:solidFill>
                  <a:srgbClr val="FFC000"/>
                </a:solidFill>
                <a:latin typeface="ArialMT"/>
              </a:rPr>
              <a:t>vào trong cấu trúc </a:t>
            </a:r>
            <a:r>
              <a:rPr lang="vi-VN" b="1" i="1" dirty="0">
                <a:solidFill>
                  <a:srgbClr val="FFC000"/>
                </a:solidFill>
                <a:latin typeface="Arial-BoldItalicMT"/>
              </a:rPr>
              <a:t>vchar_drv</a:t>
            </a:r>
            <a:r>
              <a:rPr lang="vi-VN" dirty="0">
                <a:solidFill>
                  <a:srgbClr val="FFC000"/>
                </a:solidFill>
              </a:rPr>
              <a:t> </a:t>
            </a:r>
            <a:endParaRPr lang="en-US" dirty="0">
              <a:solidFill>
                <a:srgbClr val="FFC000"/>
              </a:solidFill>
            </a:endParaRPr>
          </a:p>
        </p:txBody>
      </p:sp>
      <p:pic>
        <p:nvPicPr>
          <p:cNvPr id="9" name="Picture 8">
            <a:extLst>
              <a:ext uri="{FF2B5EF4-FFF2-40B4-BE49-F238E27FC236}">
                <a16:creationId xmlns:a16="http://schemas.microsoft.com/office/drawing/2014/main" id="{2BC9E9B6-FA16-4359-9451-B23A815E1F20}"/>
              </a:ext>
            </a:extLst>
          </p:cNvPr>
          <p:cNvPicPr>
            <a:picLocks noChangeAspect="1"/>
          </p:cNvPicPr>
          <p:nvPr/>
        </p:nvPicPr>
        <p:blipFill>
          <a:blip r:embed="rId3"/>
          <a:stretch>
            <a:fillRect/>
          </a:stretch>
        </p:blipFill>
        <p:spPr>
          <a:xfrm>
            <a:off x="2305579" y="3437948"/>
            <a:ext cx="3447619" cy="1638095"/>
          </a:xfrm>
          <a:prstGeom prst="rect">
            <a:avLst/>
          </a:prstGeom>
        </p:spPr>
      </p:pic>
    </p:spTree>
    <p:extLst>
      <p:ext uri="{BB962C8B-B14F-4D97-AF65-F5344CB8AC3E}">
        <p14:creationId xmlns:p14="http://schemas.microsoft.com/office/powerpoint/2010/main" val="5289331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46472"/>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2.4</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Tạo</a:t>
            </a:r>
            <a:r>
              <a:rPr lang="en-US" b="1" dirty="0"/>
              <a:t> file </a:t>
            </a:r>
            <a:r>
              <a:rPr lang="en-US" b="1" dirty="0" err="1"/>
              <a:t>thiết</a:t>
            </a:r>
            <a:r>
              <a:rPr lang="en-US" b="1" dirty="0"/>
              <a:t> </a:t>
            </a:r>
            <a:r>
              <a:rPr lang="en-US" b="1" dirty="0" err="1"/>
              <a:t>bị</a:t>
            </a:r>
            <a:r>
              <a:rPr lang="en-US" b="1" dirty="0"/>
              <a:t> </a:t>
            </a:r>
            <a:endParaRPr lang="vi-VN" b="1" dirty="0">
              <a:solidFill>
                <a:schemeClr val="tx1"/>
              </a:solidFill>
            </a:endParaRPr>
          </a:p>
        </p:txBody>
      </p:sp>
      <p:sp>
        <p:nvSpPr>
          <p:cNvPr id="7" name="TextBox 6">
            <a:extLst>
              <a:ext uri="{FF2B5EF4-FFF2-40B4-BE49-F238E27FC236}">
                <a16:creationId xmlns:a16="http://schemas.microsoft.com/office/drawing/2014/main" id="{94341B1A-6EB4-41FA-BA3B-B0732D1757F8}"/>
              </a:ext>
            </a:extLst>
          </p:cNvPr>
          <p:cNvSpPr txBox="1"/>
          <p:nvPr/>
        </p:nvSpPr>
        <p:spPr>
          <a:xfrm>
            <a:off x="631417" y="840634"/>
            <a:ext cx="6030640" cy="369332"/>
          </a:xfrm>
          <a:prstGeom prst="rect">
            <a:avLst/>
          </a:prstGeom>
          <a:noFill/>
        </p:spPr>
        <p:txBody>
          <a:bodyPr wrap="square" rtlCol="0">
            <a:spAutoFit/>
          </a:bodyPr>
          <a:lstStyle/>
          <a:p>
            <a:r>
              <a:rPr lang="en-US" dirty="0">
                <a:solidFill>
                  <a:srgbClr val="FFC000"/>
                </a:solidFill>
              </a:rPr>
              <a:t>2.4.1. </a:t>
            </a:r>
            <a:r>
              <a:rPr lang="en-US" dirty="0" err="1">
                <a:solidFill>
                  <a:srgbClr val="FFC000"/>
                </a:solidFill>
              </a:rPr>
              <a:t>Tạo</a:t>
            </a:r>
            <a:r>
              <a:rPr lang="en-US" dirty="0">
                <a:solidFill>
                  <a:srgbClr val="FFC000"/>
                </a:solidFill>
              </a:rPr>
              <a:t> file </a:t>
            </a:r>
            <a:r>
              <a:rPr lang="en-US" dirty="0" err="1">
                <a:solidFill>
                  <a:srgbClr val="FFC000"/>
                </a:solidFill>
              </a:rPr>
              <a:t>thiết</a:t>
            </a:r>
            <a:r>
              <a:rPr lang="en-US" dirty="0">
                <a:solidFill>
                  <a:srgbClr val="FFC000"/>
                </a:solidFill>
              </a:rPr>
              <a:t> </a:t>
            </a:r>
            <a:r>
              <a:rPr lang="en-US" dirty="0" err="1">
                <a:solidFill>
                  <a:srgbClr val="FFC000"/>
                </a:solidFill>
              </a:rPr>
              <a:t>bị</a:t>
            </a:r>
            <a:r>
              <a:rPr lang="en-US" dirty="0">
                <a:solidFill>
                  <a:srgbClr val="FFC000"/>
                </a:solidFill>
              </a:rPr>
              <a:t> </a:t>
            </a:r>
            <a:r>
              <a:rPr lang="en-US" dirty="0" err="1">
                <a:solidFill>
                  <a:srgbClr val="FFC000"/>
                </a:solidFill>
              </a:rPr>
              <a:t>tự</a:t>
            </a:r>
            <a:r>
              <a:rPr lang="en-US" dirty="0">
                <a:solidFill>
                  <a:srgbClr val="FFC000"/>
                </a:solidFill>
              </a:rPr>
              <a:t> </a:t>
            </a:r>
            <a:r>
              <a:rPr lang="en-US" dirty="0" err="1">
                <a:solidFill>
                  <a:srgbClr val="FFC000"/>
                </a:solidFill>
              </a:rPr>
              <a:t>động</a:t>
            </a:r>
            <a:r>
              <a:rPr lang="en-US" dirty="0">
                <a:solidFill>
                  <a:srgbClr val="FFC000"/>
                </a:solidFill>
              </a:rPr>
              <a:t>- </a:t>
            </a:r>
            <a:r>
              <a:rPr lang="en-US" dirty="0" err="1">
                <a:solidFill>
                  <a:srgbClr val="FFC000"/>
                </a:solidFill>
              </a:rPr>
              <a:t>Ví</a:t>
            </a:r>
            <a:r>
              <a:rPr lang="en-US" dirty="0">
                <a:solidFill>
                  <a:srgbClr val="FFC000"/>
                </a:solidFill>
              </a:rPr>
              <a:t> </a:t>
            </a:r>
            <a:r>
              <a:rPr lang="en-US" dirty="0" err="1">
                <a:solidFill>
                  <a:srgbClr val="FFC000"/>
                </a:solidFill>
              </a:rPr>
              <a:t>dụ</a:t>
            </a:r>
            <a:r>
              <a:rPr lang="en-US" dirty="0">
                <a:solidFill>
                  <a:srgbClr val="FFC000"/>
                </a:solidFill>
              </a:rPr>
              <a:t> </a:t>
            </a:r>
            <a:r>
              <a:rPr lang="en-US" dirty="0" err="1">
                <a:solidFill>
                  <a:srgbClr val="FFC000"/>
                </a:solidFill>
              </a:rPr>
              <a:t>minh</a:t>
            </a:r>
            <a:r>
              <a:rPr lang="en-US" dirty="0">
                <a:solidFill>
                  <a:srgbClr val="FFC000"/>
                </a:solidFill>
              </a:rPr>
              <a:t> </a:t>
            </a:r>
            <a:r>
              <a:rPr lang="en-US" dirty="0" err="1">
                <a:solidFill>
                  <a:srgbClr val="FFC000"/>
                </a:solidFill>
              </a:rPr>
              <a:t>họa</a:t>
            </a:r>
            <a:endParaRPr lang="en-US" dirty="0">
              <a:solidFill>
                <a:srgbClr val="FFC000"/>
              </a:solidFill>
            </a:endParaRPr>
          </a:p>
        </p:txBody>
      </p:sp>
      <p:sp>
        <p:nvSpPr>
          <p:cNvPr id="2" name="Rectangle 1">
            <a:extLst>
              <a:ext uri="{FF2B5EF4-FFF2-40B4-BE49-F238E27FC236}">
                <a16:creationId xmlns:a16="http://schemas.microsoft.com/office/drawing/2014/main" id="{51788E76-92F0-4813-9255-3A5CBA904617}"/>
              </a:ext>
            </a:extLst>
          </p:cNvPr>
          <p:cNvSpPr/>
          <p:nvPr/>
        </p:nvSpPr>
        <p:spPr>
          <a:xfrm>
            <a:off x="631416" y="1217769"/>
            <a:ext cx="8180987" cy="3139321"/>
          </a:xfrm>
          <a:prstGeom prst="rect">
            <a:avLst/>
          </a:prstGeom>
        </p:spPr>
        <p:txBody>
          <a:bodyPr wrap="square">
            <a:spAutoFit/>
          </a:bodyPr>
          <a:lstStyle/>
          <a:p>
            <a:pPr marL="285750" indent="-285750">
              <a:buFont typeface="Wingdings" panose="05000000000000000000" pitchFamily="2" charset="2"/>
              <a:buChar char="Ø"/>
            </a:pPr>
            <a:r>
              <a:rPr lang="vi-VN" dirty="0">
                <a:solidFill>
                  <a:srgbClr val="FFC000"/>
                </a:solidFill>
              </a:rPr>
              <a:t>Trong hàm </a:t>
            </a:r>
            <a:r>
              <a:rPr lang="vi-VN" b="1" dirty="0">
                <a:solidFill>
                  <a:srgbClr val="FFC000"/>
                </a:solidFill>
              </a:rPr>
              <a:t>vchar_driver_init</a:t>
            </a:r>
            <a:r>
              <a:rPr lang="vi-VN" dirty="0">
                <a:solidFill>
                  <a:srgbClr val="FFC000"/>
                </a:solidFill>
              </a:rPr>
              <a:t>, ta gọi hàm </a:t>
            </a:r>
            <a:r>
              <a:rPr lang="vi-VN" b="1" dirty="0">
                <a:solidFill>
                  <a:srgbClr val="FFC000"/>
                </a:solidFill>
              </a:rPr>
              <a:t>class_create </a:t>
            </a:r>
            <a:r>
              <a:rPr lang="vi-VN" dirty="0">
                <a:solidFill>
                  <a:srgbClr val="FFC000"/>
                </a:solidFill>
              </a:rPr>
              <a:t>để</a:t>
            </a:r>
            <a:r>
              <a:rPr lang="en-US" dirty="0">
                <a:solidFill>
                  <a:srgbClr val="FFC000"/>
                </a:solidFill>
              </a:rPr>
              <a:t> </a:t>
            </a:r>
            <a:r>
              <a:rPr lang="vi-VN" dirty="0">
                <a:solidFill>
                  <a:srgbClr val="FFC000"/>
                </a:solidFill>
              </a:rPr>
              <a:t>tạo ra một lớp thiết bị có tên là “class_vchar_dev”</a:t>
            </a:r>
            <a:endParaRPr lang="en-US" dirty="0">
              <a:solidFill>
                <a:srgbClr val="FFC000"/>
              </a:solidFill>
            </a:endParaRPr>
          </a:p>
          <a:p>
            <a:pPr marL="742950" lvl="1" indent="-285750">
              <a:buFont typeface="Arial" panose="020B0604020202020204" pitchFamily="34" charset="0"/>
              <a:buChar char="•"/>
            </a:pPr>
            <a:r>
              <a:rPr lang="vi-VN" dirty="0">
                <a:solidFill>
                  <a:srgbClr val="FFC000"/>
                </a:solidFill>
              </a:rPr>
              <a:t>Nếu không thực hiện thành công, cần gọi</a:t>
            </a:r>
            <a:r>
              <a:rPr lang="en-US" dirty="0">
                <a:solidFill>
                  <a:srgbClr val="FFC000"/>
                </a:solidFill>
              </a:rPr>
              <a:t> </a:t>
            </a:r>
            <a:r>
              <a:rPr lang="vi-VN" dirty="0">
                <a:solidFill>
                  <a:srgbClr val="FFC000"/>
                </a:solidFill>
              </a:rPr>
              <a:t>hàm </a:t>
            </a:r>
            <a:endParaRPr lang="en-US" dirty="0">
              <a:solidFill>
                <a:srgbClr val="FFC000"/>
              </a:solidFill>
            </a:endParaRPr>
          </a:p>
          <a:p>
            <a:pPr lvl="1"/>
            <a:r>
              <a:rPr lang="vi-VN" b="1" dirty="0">
                <a:solidFill>
                  <a:srgbClr val="FFC000"/>
                </a:solidFill>
              </a:rPr>
              <a:t>unregister_chrdev_region </a:t>
            </a:r>
            <a:r>
              <a:rPr lang="vi-VN" dirty="0">
                <a:solidFill>
                  <a:srgbClr val="FFC000"/>
                </a:solidFill>
              </a:rPr>
              <a:t>để giải phóng device number đã</a:t>
            </a:r>
            <a:r>
              <a:rPr lang="en-US" dirty="0">
                <a:solidFill>
                  <a:srgbClr val="FFC000"/>
                </a:solidFill>
              </a:rPr>
              <a:t> </a:t>
            </a:r>
            <a:r>
              <a:rPr lang="vi-VN" dirty="0">
                <a:solidFill>
                  <a:srgbClr val="FFC000"/>
                </a:solidFill>
              </a:rPr>
              <a:t>được cấp phát trước đó</a:t>
            </a:r>
            <a:endParaRPr lang="en-US" dirty="0">
              <a:solidFill>
                <a:srgbClr val="FFC000"/>
              </a:solidFill>
            </a:endParaRPr>
          </a:p>
          <a:p>
            <a:pPr marL="285750" indent="-285750">
              <a:buFont typeface="Wingdings" panose="05000000000000000000" pitchFamily="2" charset="2"/>
              <a:buChar char="Ø"/>
            </a:pPr>
            <a:r>
              <a:rPr lang="vi-VN" dirty="0">
                <a:solidFill>
                  <a:srgbClr val="FFC000"/>
                </a:solidFill>
              </a:rPr>
              <a:t>Tiếp tục gọi hàm </a:t>
            </a:r>
            <a:r>
              <a:rPr lang="vi-VN" b="1" dirty="0">
                <a:solidFill>
                  <a:srgbClr val="FFC000"/>
                </a:solidFill>
              </a:rPr>
              <a:t>device_create </a:t>
            </a:r>
            <a:r>
              <a:rPr lang="vi-VN" dirty="0">
                <a:solidFill>
                  <a:srgbClr val="FFC000"/>
                </a:solidFill>
              </a:rPr>
              <a:t>để tạo ra một thiết bị có</a:t>
            </a:r>
            <a:r>
              <a:rPr lang="en-US" dirty="0">
                <a:solidFill>
                  <a:srgbClr val="FFC000"/>
                </a:solidFill>
              </a:rPr>
              <a:t> </a:t>
            </a:r>
            <a:r>
              <a:rPr lang="vi-VN" dirty="0">
                <a:solidFill>
                  <a:srgbClr val="FFC000"/>
                </a:solidFill>
              </a:rPr>
              <a:t>tên là “vchar_dev” trong thư mục </a:t>
            </a:r>
            <a:r>
              <a:rPr lang="vi-VN" i="1" dirty="0">
                <a:solidFill>
                  <a:srgbClr val="FFC000"/>
                </a:solidFill>
              </a:rPr>
              <a:t>/dev</a:t>
            </a:r>
            <a:endParaRPr lang="en-US" i="1" dirty="0">
              <a:solidFill>
                <a:srgbClr val="FFC000"/>
              </a:solidFill>
            </a:endParaRPr>
          </a:p>
          <a:p>
            <a:pPr marL="742950" lvl="1" indent="-285750">
              <a:buFont typeface="Arial" panose="020B0604020202020204" pitchFamily="34" charset="0"/>
              <a:buChar char="•"/>
            </a:pPr>
            <a:r>
              <a:rPr lang="vi-VN" dirty="0">
                <a:solidFill>
                  <a:srgbClr val="FFC000"/>
                </a:solidFill>
              </a:rPr>
              <a:t>Nếu hàm </a:t>
            </a:r>
            <a:r>
              <a:rPr lang="vi-VN" b="1" dirty="0">
                <a:solidFill>
                  <a:srgbClr val="FFC000"/>
                </a:solidFill>
              </a:rPr>
              <a:t>device_create </a:t>
            </a:r>
            <a:r>
              <a:rPr lang="vi-VN" dirty="0">
                <a:solidFill>
                  <a:srgbClr val="FFC000"/>
                </a:solidFill>
              </a:rPr>
              <a:t>không thực hiện thành công, ta cần gọi</a:t>
            </a:r>
            <a:r>
              <a:rPr lang="en-US" dirty="0">
                <a:solidFill>
                  <a:srgbClr val="FFC000"/>
                </a:solidFill>
              </a:rPr>
              <a:t> </a:t>
            </a:r>
            <a:r>
              <a:rPr lang="vi-VN" dirty="0">
                <a:solidFill>
                  <a:srgbClr val="FFC000"/>
                </a:solidFill>
              </a:rPr>
              <a:t>hàm </a:t>
            </a:r>
            <a:endParaRPr lang="en-US" dirty="0">
              <a:solidFill>
                <a:srgbClr val="FFC000"/>
              </a:solidFill>
            </a:endParaRPr>
          </a:p>
          <a:p>
            <a:pPr lvl="1"/>
            <a:r>
              <a:rPr lang="vi-VN" b="1" dirty="0">
                <a:solidFill>
                  <a:srgbClr val="FFC000"/>
                </a:solidFill>
              </a:rPr>
              <a:t>destroy_class </a:t>
            </a:r>
            <a:r>
              <a:rPr lang="vi-VN" dirty="0">
                <a:solidFill>
                  <a:srgbClr val="FFC000"/>
                </a:solidFill>
              </a:rPr>
              <a:t>để giải phóng lớp thiết bị đã được tạo ra trước</a:t>
            </a:r>
            <a:br>
              <a:rPr lang="vi-VN" dirty="0">
                <a:solidFill>
                  <a:srgbClr val="FFC000"/>
                </a:solidFill>
              </a:rPr>
            </a:br>
            <a:r>
              <a:rPr lang="vi-VN" dirty="0">
                <a:solidFill>
                  <a:srgbClr val="FFC000"/>
                </a:solidFill>
              </a:rPr>
              <a:t>đó </a:t>
            </a:r>
            <a:br>
              <a:rPr lang="vi-VN" dirty="0">
                <a:solidFill>
                  <a:srgbClr val="FFC000"/>
                </a:solidFill>
              </a:rPr>
            </a:br>
            <a:endParaRPr lang="en-US" dirty="0">
              <a:solidFill>
                <a:srgbClr val="FFC000"/>
              </a:solidFill>
            </a:endParaRPr>
          </a:p>
        </p:txBody>
      </p:sp>
    </p:spTree>
    <p:extLst>
      <p:ext uri="{BB962C8B-B14F-4D97-AF65-F5344CB8AC3E}">
        <p14:creationId xmlns:p14="http://schemas.microsoft.com/office/powerpoint/2010/main" val="42804135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46472"/>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2.4</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Tạo</a:t>
            </a:r>
            <a:r>
              <a:rPr lang="en-US" b="1" dirty="0"/>
              <a:t> file </a:t>
            </a:r>
            <a:r>
              <a:rPr lang="en-US" b="1" dirty="0" err="1"/>
              <a:t>thiết</a:t>
            </a:r>
            <a:r>
              <a:rPr lang="en-US" b="1" dirty="0"/>
              <a:t> </a:t>
            </a:r>
            <a:r>
              <a:rPr lang="en-US" b="1" dirty="0" err="1"/>
              <a:t>bị</a:t>
            </a:r>
            <a:r>
              <a:rPr lang="en-US" b="1" dirty="0"/>
              <a:t> </a:t>
            </a:r>
            <a:endParaRPr lang="vi-VN" b="1" dirty="0">
              <a:solidFill>
                <a:schemeClr val="tx1"/>
              </a:solidFill>
            </a:endParaRPr>
          </a:p>
        </p:txBody>
      </p:sp>
      <p:sp>
        <p:nvSpPr>
          <p:cNvPr id="7" name="TextBox 6">
            <a:extLst>
              <a:ext uri="{FF2B5EF4-FFF2-40B4-BE49-F238E27FC236}">
                <a16:creationId xmlns:a16="http://schemas.microsoft.com/office/drawing/2014/main" id="{94341B1A-6EB4-41FA-BA3B-B0732D1757F8}"/>
              </a:ext>
            </a:extLst>
          </p:cNvPr>
          <p:cNvSpPr txBox="1"/>
          <p:nvPr/>
        </p:nvSpPr>
        <p:spPr>
          <a:xfrm>
            <a:off x="631417" y="840634"/>
            <a:ext cx="6030640" cy="369332"/>
          </a:xfrm>
          <a:prstGeom prst="rect">
            <a:avLst/>
          </a:prstGeom>
          <a:noFill/>
        </p:spPr>
        <p:txBody>
          <a:bodyPr wrap="square" rtlCol="0">
            <a:spAutoFit/>
          </a:bodyPr>
          <a:lstStyle/>
          <a:p>
            <a:r>
              <a:rPr lang="en-US" dirty="0">
                <a:solidFill>
                  <a:srgbClr val="FFC000"/>
                </a:solidFill>
              </a:rPr>
              <a:t>2.4.1. </a:t>
            </a:r>
            <a:r>
              <a:rPr lang="en-US" dirty="0" err="1">
                <a:solidFill>
                  <a:srgbClr val="FFC000"/>
                </a:solidFill>
              </a:rPr>
              <a:t>Tạo</a:t>
            </a:r>
            <a:r>
              <a:rPr lang="en-US" dirty="0">
                <a:solidFill>
                  <a:srgbClr val="FFC000"/>
                </a:solidFill>
              </a:rPr>
              <a:t> file </a:t>
            </a:r>
            <a:r>
              <a:rPr lang="en-US" dirty="0" err="1">
                <a:solidFill>
                  <a:srgbClr val="FFC000"/>
                </a:solidFill>
              </a:rPr>
              <a:t>thiết</a:t>
            </a:r>
            <a:r>
              <a:rPr lang="en-US" dirty="0">
                <a:solidFill>
                  <a:srgbClr val="FFC000"/>
                </a:solidFill>
              </a:rPr>
              <a:t> </a:t>
            </a:r>
            <a:r>
              <a:rPr lang="en-US" dirty="0" err="1">
                <a:solidFill>
                  <a:srgbClr val="FFC000"/>
                </a:solidFill>
              </a:rPr>
              <a:t>bị</a:t>
            </a:r>
            <a:r>
              <a:rPr lang="en-US" dirty="0">
                <a:solidFill>
                  <a:srgbClr val="FFC000"/>
                </a:solidFill>
              </a:rPr>
              <a:t> </a:t>
            </a:r>
            <a:r>
              <a:rPr lang="en-US" dirty="0" err="1">
                <a:solidFill>
                  <a:srgbClr val="FFC000"/>
                </a:solidFill>
              </a:rPr>
              <a:t>tự</a:t>
            </a:r>
            <a:r>
              <a:rPr lang="en-US" dirty="0">
                <a:solidFill>
                  <a:srgbClr val="FFC000"/>
                </a:solidFill>
              </a:rPr>
              <a:t> </a:t>
            </a:r>
            <a:r>
              <a:rPr lang="en-US" dirty="0" err="1">
                <a:solidFill>
                  <a:srgbClr val="FFC000"/>
                </a:solidFill>
              </a:rPr>
              <a:t>động</a:t>
            </a:r>
            <a:r>
              <a:rPr lang="en-US" dirty="0">
                <a:solidFill>
                  <a:srgbClr val="FFC000"/>
                </a:solidFill>
              </a:rPr>
              <a:t>- </a:t>
            </a:r>
            <a:r>
              <a:rPr lang="en-US" dirty="0" err="1">
                <a:solidFill>
                  <a:srgbClr val="FFC000"/>
                </a:solidFill>
              </a:rPr>
              <a:t>Ví</a:t>
            </a:r>
            <a:r>
              <a:rPr lang="en-US" dirty="0">
                <a:solidFill>
                  <a:srgbClr val="FFC000"/>
                </a:solidFill>
              </a:rPr>
              <a:t> </a:t>
            </a:r>
            <a:r>
              <a:rPr lang="en-US" dirty="0" err="1">
                <a:solidFill>
                  <a:srgbClr val="FFC000"/>
                </a:solidFill>
              </a:rPr>
              <a:t>dụ</a:t>
            </a:r>
            <a:r>
              <a:rPr lang="en-US" dirty="0">
                <a:solidFill>
                  <a:srgbClr val="FFC000"/>
                </a:solidFill>
              </a:rPr>
              <a:t> </a:t>
            </a:r>
            <a:r>
              <a:rPr lang="en-US" dirty="0" err="1">
                <a:solidFill>
                  <a:srgbClr val="FFC000"/>
                </a:solidFill>
              </a:rPr>
              <a:t>minh</a:t>
            </a:r>
            <a:r>
              <a:rPr lang="en-US" dirty="0">
                <a:solidFill>
                  <a:srgbClr val="FFC000"/>
                </a:solidFill>
              </a:rPr>
              <a:t> </a:t>
            </a:r>
            <a:r>
              <a:rPr lang="en-US" dirty="0" err="1">
                <a:solidFill>
                  <a:srgbClr val="FFC000"/>
                </a:solidFill>
              </a:rPr>
              <a:t>họa</a:t>
            </a:r>
            <a:endParaRPr lang="en-US" dirty="0">
              <a:solidFill>
                <a:srgbClr val="FFC000"/>
              </a:solidFill>
            </a:endParaRPr>
          </a:p>
        </p:txBody>
      </p:sp>
      <p:pic>
        <p:nvPicPr>
          <p:cNvPr id="3" name="Picture 2">
            <a:extLst>
              <a:ext uri="{FF2B5EF4-FFF2-40B4-BE49-F238E27FC236}">
                <a16:creationId xmlns:a16="http://schemas.microsoft.com/office/drawing/2014/main" id="{ED506F35-1148-4352-B576-7A59B6FD3D1C}"/>
              </a:ext>
            </a:extLst>
          </p:cNvPr>
          <p:cNvPicPr>
            <a:picLocks noChangeAspect="1"/>
          </p:cNvPicPr>
          <p:nvPr/>
        </p:nvPicPr>
        <p:blipFill>
          <a:blip r:embed="rId2"/>
          <a:stretch>
            <a:fillRect/>
          </a:stretch>
        </p:blipFill>
        <p:spPr>
          <a:xfrm>
            <a:off x="1143428" y="1173758"/>
            <a:ext cx="6857143" cy="3838348"/>
          </a:xfrm>
          <a:prstGeom prst="rect">
            <a:avLst/>
          </a:prstGeom>
        </p:spPr>
      </p:pic>
    </p:spTree>
    <p:extLst>
      <p:ext uri="{BB962C8B-B14F-4D97-AF65-F5344CB8AC3E}">
        <p14:creationId xmlns:p14="http://schemas.microsoft.com/office/powerpoint/2010/main" val="34798456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46472"/>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2.4</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Tạo</a:t>
            </a:r>
            <a:r>
              <a:rPr lang="en-US" b="1" dirty="0"/>
              <a:t> file </a:t>
            </a:r>
            <a:r>
              <a:rPr lang="en-US" b="1" dirty="0" err="1"/>
              <a:t>thiết</a:t>
            </a:r>
            <a:r>
              <a:rPr lang="en-US" b="1" dirty="0"/>
              <a:t> </a:t>
            </a:r>
            <a:r>
              <a:rPr lang="en-US" b="1" dirty="0" err="1"/>
              <a:t>bị</a:t>
            </a:r>
            <a:r>
              <a:rPr lang="en-US" b="1" dirty="0"/>
              <a:t> </a:t>
            </a:r>
            <a:endParaRPr lang="vi-VN" b="1" dirty="0">
              <a:solidFill>
                <a:schemeClr val="tx1"/>
              </a:solidFill>
            </a:endParaRPr>
          </a:p>
        </p:txBody>
      </p:sp>
      <p:sp>
        <p:nvSpPr>
          <p:cNvPr id="7" name="TextBox 6">
            <a:extLst>
              <a:ext uri="{FF2B5EF4-FFF2-40B4-BE49-F238E27FC236}">
                <a16:creationId xmlns:a16="http://schemas.microsoft.com/office/drawing/2014/main" id="{94341B1A-6EB4-41FA-BA3B-B0732D1757F8}"/>
              </a:ext>
            </a:extLst>
          </p:cNvPr>
          <p:cNvSpPr txBox="1"/>
          <p:nvPr/>
        </p:nvSpPr>
        <p:spPr>
          <a:xfrm>
            <a:off x="631417" y="840634"/>
            <a:ext cx="6030640" cy="369332"/>
          </a:xfrm>
          <a:prstGeom prst="rect">
            <a:avLst/>
          </a:prstGeom>
          <a:noFill/>
        </p:spPr>
        <p:txBody>
          <a:bodyPr wrap="square" rtlCol="0">
            <a:spAutoFit/>
          </a:bodyPr>
          <a:lstStyle/>
          <a:p>
            <a:r>
              <a:rPr lang="en-US" dirty="0">
                <a:solidFill>
                  <a:srgbClr val="FFC000"/>
                </a:solidFill>
              </a:rPr>
              <a:t>2.4.1. </a:t>
            </a:r>
            <a:r>
              <a:rPr lang="en-US" dirty="0" err="1">
                <a:solidFill>
                  <a:srgbClr val="FFC000"/>
                </a:solidFill>
              </a:rPr>
              <a:t>Tạo</a:t>
            </a:r>
            <a:r>
              <a:rPr lang="en-US" dirty="0">
                <a:solidFill>
                  <a:srgbClr val="FFC000"/>
                </a:solidFill>
              </a:rPr>
              <a:t> file </a:t>
            </a:r>
            <a:r>
              <a:rPr lang="en-US" dirty="0" err="1">
                <a:solidFill>
                  <a:srgbClr val="FFC000"/>
                </a:solidFill>
              </a:rPr>
              <a:t>thiết</a:t>
            </a:r>
            <a:r>
              <a:rPr lang="en-US" dirty="0">
                <a:solidFill>
                  <a:srgbClr val="FFC000"/>
                </a:solidFill>
              </a:rPr>
              <a:t> </a:t>
            </a:r>
            <a:r>
              <a:rPr lang="en-US" dirty="0" err="1">
                <a:solidFill>
                  <a:srgbClr val="FFC000"/>
                </a:solidFill>
              </a:rPr>
              <a:t>bị</a:t>
            </a:r>
            <a:r>
              <a:rPr lang="en-US" dirty="0">
                <a:solidFill>
                  <a:srgbClr val="FFC000"/>
                </a:solidFill>
              </a:rPr>
              <a:t> </a:t>
            </a:r>
            <a:r>
              <a:rPr lang="en-US" dirty="0" err="1">
                <a:solidFill>
                  <a:srgbClr val="FFC000"/>
                </a:solidFill>
              </a:rPr>
              <a:t>tự</a:t>
            </a:r>
            <a:r>
              <a:rPr lang="en-US" dirty="0">
                <a:solidFill>
                  <a:srgbClr val="FFC000"/>
                </a:solidFill>
              </a:rPr>
              <a:t> </a:t>
            </a:r>
            <a:r>
              <a:rPr lang="en-US" dirty="0" err="1">
                <a:solidFill>
                  <a:srgbClr val="FFC000"/>
                </a:solidFill>
              </a:rPr>
              <a:t>động</a:t>
            </a:r>
            <a:r>
              <a:rPr lang="en-US" dirty="0">
                <a:solidFill>
                  <a:srgbClr val="FFC000"/>
                </a:solidFill>
              </a:rPr>
              <a:t>- </a:t>
            </a:r>
            <a:r>
              <a:rPr lang="en-US" dirty="0" err="1">
                <a:solidFill>
                  <a:srgbClr val="FFC000"/>
                </a:solidFill>
              </a:rPr>
              <a:t>Ví</a:t>
            </a:r>
            <a:r>
              <a:rPr lang="en-US" dirty="0">
                <a:solidFill>
                  <a:srgbClr val="FFC000"/>
                </a:solidFill>
              </a:rPr>
              <a:t> </a:t>
            </a:r>
            <a:r>
              <a:rPr lang="en-US" dirty="0" err="1">
                <a:solidFill>
                  <a:srgbClr val="FFC000"/>
                </a:solidFill>
              </a:rPr>
              <a:t>dụ</a:t>
            </a:r>
            <a:r>
              <a:rPr lang="en-US" dirty="0">
                <a:solidFill>
                  <a:srgbClr val="FFC000"/>
                </a:solidFill>
              </a:rPr>
              <a:t> </a:t>
            </a:r>
            <a:r>
              <a:rPr lang="en-US" dirty="0" err="1">
                <a:solidFill>
                  <a:srgbClr val="FFC000"/>
                </a:solidFill>
              </a:rPr>
              <a:t>minh</a:t>
            </a:r>
            <a:r>
              <a:rPr lang="en-US" dirty="0">
                <a:solidFill>
                  <a:srgbClr val="FFC000"/>
                </a:solidFill>
              </a:rPr>
              <a:t> </a:t>
            </a:r>
            <a:r>
              <a:rPr lang="en-US" dirty="0" err="1">
                <a:solidFill>
                  <a:srgbClr val="FFC000"/>
                </a:solidFill>
              </a:rPr>
              <a:t>họa</a:t>
            </a:r>
            <a:endParaRPr lang="en-US" dirty="0">
              <a:solidFill>
                <a:srgbClr val="FFC000"/>
              </a:solidFill>
            </a:endParaRPr>
          </a:p>
        </p:txBody>
      </p:sp>
      <p:sp>
        <p:nvSpPr>
          <p:cNvPr id="2" name="Rectangle 1">
            <a:extLst>
              <a:ext uri="{FF2B5EF4-FFF2-40B4-BE49-F238E27FC236}">
                <a16:creationId xmlns:a16="http://schemas.microsoft.com/office/drawing/2014/main" id="{966CBE4F-2691-4B41-9996-5EEC62EBD4B5}"/>
              </a:ext>
            </a:extLst>
          </p:cNvPr>
          <p:cNvSpPr/>
          <p:nvPr/>
        </p:nvSpPr>
        <p:spPr>
          <a:xfrm>
            <a:off x="827359" y="1417588"/>
            <a:ext cx="7824271" cy="1200329"/>
          </a:xfrm>
          <a:prstGeom prst="rect">
            <a:avLst/>
          </a:prstGeom>
        </p:spPr>
        <p:txBody>
          <a:bodyPr wrap="square">
            <a:spAutoFit/>
          </a:bodyPr>
          <a:lstStyle/>
          <a:p>
            <a:pPr marL="285750" indent="-285750">
              <a:buFont typeface="Wingdings" panose="05000000000000000000" pitchFamily="2" charset="2"/>
              <a:buChar char="Ø"/>
            </a:pPr>
            <a:r>
              <a:rPr lang="vi-VN" dirty="0">
                <a:solidFill>
                  <a:srgbClr val="FFC000"/>
                </a:solidFill>
                <a:latin typeface="ArialMT"/>
              </a:rPr>
              <a:t>Cuối cùng, trong hàm </a:t>
            </a:r>
            <a:r>
              <a:rPr lang="vi-VN" b="1" dirty="0">
                <a:solidFill>
                  <a:srgbClr val="FFC000"/>
                </a:solidFill>
                <a:latin typeface="Arial-BoldMT"/>
              </a:rPr>
              <a:t>vchar_driver_exit </a:t>
            </a:r>
            <a:r>
              <a:rPr lang="vi-VN" dirty="0">
                <a:solidFill>
                  <a:srgbClr val="FFC000"/>
                </a:solidFill>
                <a:latin typeface="ArialMT"/>
              </a:rPr>
              <a:t>của driver này, gọi</a:t>
            </a:r>
            <a:r>
              <a:rPr lang="en-US" dirty="0">
                <a:solidFill>
                  <a:srgbClr val="FFC000"/>
                </a:solidFill>
                <a:latin typeface="ArialMT"/>
              </a:rPr>
              <a:t> </a:t>
            </a:r>
            <a:r>
              <a:rPr lang="vi-VN" dirty="0">
                <a:solidFill>
                  <a:srgbClr val="FFC000"/>
                </a:solidFill>
                <a:latin typeface="ArialMT"/>
              </a:rPr>
              <a:t>hàm </a:t>
            </a:r>
            <a:endParaRPr lang="en-US" dirty="0">
              <a:solidFill>
                <a:srgbClr val="FFC000"/>
              </a:solidFill>
              <a:latin typeface="ArialMT"/>
            </a:endParaRPr>
          </a:p>
          <a:p>
            <a:r>
              <a:rPr lang="vi-VN" b="1" dirty="0">
                <a:solidFill>
                  <a:srgbClr val="FFC000"/>
                </a:solidFill>
                <a:latin typeface="Arial-BoldMT"/>
              </a:rPr>
              <a:t>device_destroy </a:t>
            </a:r>
            <a:r>
              <a:rPr lang="vi-VN" dirty="0">
                <a:solidFill>
                  <a:srgbClr val="FFC000"/>
                </a:solidFill>
                <a:latin typeface="ArialMT"/>
              </a:rPr>
              <a:t>và </a:t>
            </a:r>
            <a:r>
              <a:rPr lang="vi-VN" b="1" dirty="0">
                <a:solidFill>
                  <a:srgbClr val="FFC000"/>
                </a:solidFill>
                <a:latin typeface="Arial-BoldMT"/>
              </a:rPr>
              <a:t>class_destroy </a:t>
            </a:r>
            <a:r>
              <a:rPr lang="vi-VN" dirty="0">
                <a:solidFill>
                  <a:srgbClr val="FFC000"/>
                </a:solidFill>
                <a:latin typeface="ArialMT"/>
              </a:rPr>
              <a:t>để giải phóng những gì đã</a:t>
            </a:r>
            <a:r>
              <a:rPr lang="en-US" dirty="0">
                <a:solidFill>
                  <a:srgbClr val="FFC000"/>
                </a:solidFill>
                <a:latin typeface="ArialMT"/>
              </a:rPr>
              <a:t> </a:t>
            </a:r>
            <a:r>
              <a:rPr lang="vi-VN" dirty="0">
                <a:solidFill>
                  <a:srgbClr val="FFC000"/>
                </a:solidFill>
                <a:latin typeface="ArialMT"/>
              </a:rPr>
              <a:t>tạo ra</a:t>
            </a:r>
            <a:endParaRPr lang="en-US" dirty="0">
              <a:solidFill>
                <a:srgbClr val="FFC000"/>
              </a:solidFill>
              <a:latin typeface="ArialMT"/>
            </a:endParaRPr>
          </a:p>
          <a:p>
            <a:pPr marL="285750" indent="-285750">
              <a:buFont typeface="Wingdings" panose="05000000000000000000" pitchFamily="2" charset="2"/>
              <a:buChar char="Ø"/>
            </a:pPr>
            <a:r>
              <a:rPr lang="vi-VN" dirty="0">
                <a:solidFill>
                  <a:srgbClr val="FFC000"/>
                </a:solidFill>
                <a:latin typeface="ArialMT"/>
              </a:rPr>
              <a:t>Chú ý: thứ tự gọi </a:t>
            </a:r>
            <a:r>
              <a:rPr lang="vi-VN" b="1" dirty="0">
                <a:solidFill>
                  <a:srgbClr val="FFC000"/>
                </a:solidFill>
                <a:latin typeface="Arial-BoldMT"/>
              </a:rPr>
              <a:t>device_destroy </a:t>
            </a:r>
            <a:r>
              <a:rPr lang="vi-VN" dirty="0">
                <a:solidFill>
                  <a:srgbClr val="FFC000"/>
                </a:solidFill>
                <a:latin typeface="ArialMT"/>
              </a:rPr>
              <a:t>trước, gọi </a:t>
            </a:r>
            <a:r>
              <a:rPr lang="vi-VN" b="1" dirty="0">
                <a:solidFill>
                  <a:srgbClr val="FFC000"/>
                </a:solidFill>
                <a:latin typeface="Arial-BoldMT"/>
              </a:rPr>
              <a:t>class_destroy </a:t>
            </a:r>
            <a:r>
              <a:rPr lang="vi-VN" dirty="0">
                <a:solidFill>
                  <a:srgbClr val="FFC000"/>
                </a:solidFill>
                <a:latin typeface="ArialMT"/>
              </a:rPr>
              <a:t>sau</a:t>
            </a:r>
            <a:r>
              <a:rPr lang="vi-VN" dirty="0">
                <a:solidFill>
                  <a:srgbClr val="FFC000"/>
                </a:solidFill>
              </a:rPr>
              <a:t> </a:t>
            </a:r>
            <a:br>
              <a:rPr lang="vi-VN" dirty="0">
                <a:solidFill>
                  <a:srgbClr val="FFC000"/>
                </a:solidFill>
              </a:rPr>
            </a:br>
            <a:endParaRPr lang="en-US" dirty="0">
              <a:solidFill>
                <a:srgbClr val="FFC000"/>
              </a:solidFill>
            </a:endParaRPr>
          </a:p>
        </p:txBody>
      </p:sp>
      <p:pic>
        <p:nvPicPr>
          <p:cNvPr id="4" name="Picture 3">
            <a:extLst>
              <a:ext uri="{FF2B5EF4-FFF2-40B4-BE49-F238E27FC236}">
                <a16:creationId xmlns:a16="http://schemas.microsoft.com/office/drawing/2014/main" id="{D3B6E666-7B86-43C3-85D8-39ADE6411292}"/>
              </a:ext>
            </a:extLst>
          </p:cNvPr>
          <p:cNvPicPr>
            <a:picLocks noChangeAspect="1"/>
          </p:cNvPicPr>
          <p:nvPr/>
        </p:nvPicPr>
        <p:blipFill>
          <a:blip r:embed="rId2"/>
          <a:stretch>
            <a:fillRect/>
          </a:stretch>
        </p:blipFill>
        <p:spPr>
          <a:xfrm>
            <a:off x="1214373" y="2345350"/>
            <a:ext cx="6514286" cy="2542857"/>
          </a:xfrm>
          <a:prstGeom prst="rect">
            <a:avLst/>
          </a:prstGeom>
        </p:spPr>
      </p:pic>
    </p:spTree>
    <p:extLst>
      <p:ext uri="{BB962C8B-B14F-4D97-AF65-F5344CB8AC3E}">
        <p14:creationId xmlns:p14="http://schemas.microsoft.com/office/powerpoint/2010/main" val="4628161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46472"/>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2.4</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Tạo</a:t>
            </a:r>
            <a:r>
              <a:rPr lang="en-US" b="1" dirty="0"/>
              <a:t> file </a:t>
            </a:r>
            <a:r>
              <a:rPr lang="en-US" b="1" dirty="0" err="1"/>
              <a:t>thiết</a:t>
            </a:r>
            <a:r>
              <a:rPr lang="en-US" b="1" dirty="0"/>
              <a:t> </a:t>
            </a:r>
            <a:r>
              <a:rPr lang="en-US" b="1" dirty="0" err="1"/>
              <a:t>bị</a:t>
            </a:r>
            <a:r>
              <a:rPr lang="en-US" b="1" dirty="0"/>
              <a:t> </a:t>
            </a:r>
            <a:endParaRPr lang="vi-VN" b="1" dirty="0">
              <a:solidFill>
                <a:schemeClr val="tx1"/>
              </a:solidFill>
            </a:endParaRPr>
          </a:p>
        </p:txBody>
      </p:sp>
      <p:sp>
        <p:nvSpPr>
          <p:cNvPr id="7" name="TextBox 6">
            <a:extLst>
              <a:ext uri="{FF2B5EF4-FFF2-40B4-BE49-F238E27FC236}">
                <a16:creationId xmlns:a16="http://schemas.microsoft.com/office/drawing/2014/main" id="{94341B1A-6EB4-41FA-BA3B-B0732D1757F8}"/>
              </a:ext>
            </a:extLst>
          </p:cNvPr>
          <p:cNvSpPr txBox="1"/>
          <p:nvPr/>
        </p:nvSpPr>
        <p:spPr>
          <a:xfrm>
            <a:off x="631417" y="840634"/>
            <a:ext cx="6030640" cy="369332"/>
          </a:xfrm>
          <a:prstGeom prst="rect">
            <a:avLst/>
          </a:prstGeom>
          <a:noFill/>
        </p:spPr>
        <p:txBody>
          <a:bodyPr wrap="square" rtlCol="0">
            <a:spAutoFit/>
          </a:bodyPr>
          <a:lstStyle/>
          <a:p>
            <a:r>
              <a:rPr lang="en-US" dirty="0">
                <a:solidFill>
                  <a:srgbClr val="FFC000"/>
                </a:solidFill>
              </a:rPr>
              <a:t>2.4.1. </a:t>
            </a:r>
            <a:r>
              <a:rPr lang="en-US" dirty="0" err="1">
                <a:solidFill>
                  <a:srgbClr val="FFC000"/>
                </a:solidFill>
              </a:rPr>
              <a:t>Tạo</a:t>
            </a:r>
            <a:r>
              <a:rPr lang="en-US" dirty="0">
                <a:solidFill>
                  <a:srgbClr val="FFC000"/>
                </a:solidFill>
              </a:rPr>
              <a:t> file </a:t>
            </a:r>
            <a:r>
              <a:rPr lang="en-US" dirty="0" err="1">
                <a:solidFill>
                  <a:srgbClr val="FFC000"/>
                </a:solidFill>
              </a:rPr>
              <a:t>thiết</a:t>
            </a:r>
            <a:r>
              <a:rPr lang="en-US" dirty="0">
                <a:solidFill>
                  <a:srgbClr val="FFC000"/>
                </a:solidFill>
              </a:rPr>
              <a:t> </a:t>
            </a:r>
            <a:r>
              <a:rPr lang="en-US" dirty="0" err="1">
                <a:solidFill>
                  <a:srgbClr val="FFC000"/>
                </a:solidFill>
              </a:rPr>
              <a:t>bị</a:t>
            </a:r>
            <a:r>
              <a:rPr lang="en-US" dirty="0">
                <a:solidFill>
                  <a:srgbClr val="FFC000"/>
                </a:solidFill>
              </a:rPr>
              <a:t> </a:t>
            </a:r>
            <a:r>
              <a:rPr lang="en-US" dirty="0" err="1">
                <a:solidFill>
                  <a:srgbClr val="FFC000"/>
                </a:solidFill>
              </a:rPr>
              <a:t>tự</a:t>
            </a:r>
            <a:r>
              <a:rPr lang="en-US" dirty="0">
                <a:solidFill>
                  <a:srgbClr val="FFC000"/>
                </a:solidFill>
              </a:rPr>
              <a:t> </a:t>
            </a:r>
            <a:r>
              <a:rPr lang="en-US" dirty="0" err="1">
                <a:solidFill>
                  <a:srgbClr val="FFC000"/>
                </a:solidFill>
              </a:rPr>
              <a:t>động</a:t>
            </a:r>
            <a:r>
              <a:rPr lang="en-US" dirty="0">
                <a:solidFill>
                  <a:srgbClr val="FFC000"/>
                </a:solidFill>
              </a:rPr>
              <a:t>- </a:t>
            </a:r>
            <a:r>
              <a:rPr lang="en-US" dirty="0" err="1">
                <a:solidFill>
                  <a:srgbClr val="FFC000"/>
                </a:solidFill>
              </a:rPr>
              <a:t>Ví</a:t>
            </a:r>
            <a:r>
              <a:rPr lang="en-US" dirty="0">
                <a:solidFill>
                  <a:srgbClr val="FFC000"/>
                </a:solidFill>
              </a:rPr>
              <a:t> </a:t>
            </a:r>
            <a:r>
              <a:rPr lang="en-US" dirty="0" err="1">
                <a:solidFill>
                  <a:srgbClr val="FFC000"/>
                </a:solidFill>
              </a:rPr>
              <a:t>dụ</a:t>
            </a:r>
            <a:r>
              <a:rPr lang="en-US" dirty="0">
                <a:solidFill>
                  <a:srgbClr val="FFC000"/>
                </a:solidFill>
              </a:rPr>
              <a:t> </a:t>
            </a:r>
            <a:r>
              <a:rPr lang="en-US" dirty="0" err="1">
                <a:solidFill>
                  <a:srgbClr val="FFC000"/>
                </a:solidFill>
              </a:rPr>
              <a:t>minh</a:t>
            </a:r>
            <a:r>
              <a:rPr lang="en-US" dirty="0">
                <a:solidFill>
                  <a:srgbClr val="FFC000"/>
                </a:solidFill>
              </a:rPr>
              <a:t> </a:t>
            </a:r>
            <a:r>
              <a:rPr lang="en-US" dirty="0" err="1">
                <a:solidFill>
                  <a:srgbClr val="FFC000"/>
                </a:solidFill>
              </a:rPr>
              <a:t>họa</a:t>
            </a:r>
            <a:endParaRPr lang="en-US" dirty="0">
              <a:solidFill>
                <a:srgbClr val="FFC000"/>
              </a:solidFill>
            </a:endParaRPr>
          </a:p>
        </p:txBody>
      </p:sp>
      <p:sp>
        <p:nvSpPr>
          <p:cNvPr id="2" name="Rectangle 1">
            <a:extLst>
              <a:ext uri="{FF2B5EF4-FFF2-40B4-BE49-F238E27FC236}">
                <a16:creationId xmlns:a16="http://schemas.microsoft.com/office/drawing/2014/main" id="{A80DA531-5552-40AC-BE93-6C159C06AF5A}"/>
              </a:ext>
            </a:extLst>
          </p:cNvPr>
          <p:cNvSpPr/>
          <p:nvPr/>
        </p:nvSpPr>
        <p:spPr>
          <a:xfrm>
            <a:off x="601272" y="1512231"/>
            <a:ext cx="8050359" cy="2954655"/>
          </a:xfrm>
          <a:prstGeom prst="rect">
            <a:avLst/>
          </a:prstGeom>
        </p:spPr>
        <p:txBody>
          <a:bodyPr wrap="square">
            <a:spAutoFit/>
          </a:bodyPr>
          <a:lstStyle/>
          <a:p>
            <a:pPr marL="342900" indent="-342900">
              <a:buFont typeface="Wingdings" panose="05000000000000000000" pitchFamily="2" charset="2"/>
              <a:buChar char="Ø"/>
            </a:pPr>
            <a:r>
              <a:rPr lang="vi-VN" sz="2000" dirty="0">
                <a:solidFill>
                  <a:srgbClr val="FFC000"/>
                </a:solidFill>
                <a:latin typeface="ArialMT"/>
              </a:rPr>
              <a:t>Sử dụng lệnh </a:t>
            </a:r>
            <a:r>
              <a:rPr lang="vi-VN" sz="2000" b="1" i="1" dirty="0">
                <a:solidFill>
                  <a:srgbClr val="FFC000"/>
                </a:solidFill>
                <a:latin typeface="Arial-BoldItalicMT"/>
              </a:rPr>
              <a:t>make </a:t>
            </a:r>
            <a:r>
              <a:rPr lang="vi-VN" sz="2000" dirty="0">
                <a:solidFill>
                  <a:srgbClr val="FFC000"/>
                </a:solidFill>
                <a:latin typeface="ArialMT"/>
              </a:rPr>
              <a:t>để biên dịch char driver</a:t>
            </a:r>
            <a:r>
              <a:rPr lang="en-US" sz="2000" dirty="0">
                <a:solidFill>
                  <a:srgbClr val="FFC000"/>
                </a:solidFill>
                <a:latin typeface="ArialMT"/>
              </a:rPr>
              <a:t> </a:t>
            </a:r>
          </a:p>
          <a:p>
            <a:pPr marL="342900" indent="-342900">
              <a:buFont typeface="Wingdings" panose="05000000000000000000" pitchFamily="2" charset="2"/>
              <a:buChar char="Ø"/>
            </a:pPr>
            <a:r>
              <a:rPr lang="en-US" sz="2000" dirty="0">
                <a:solidFill>
                  <a:srgbClr val="FFC000"/>
                </a:solidFill>
                <a:latin typeface="ArialMT"/>
              </a:rPr>
              <a:t>S</a:t>
            </a:r>
            <a:r>
              <a:rPr lang="vi-VN" sz="2000" dirty="0">
                <a:solidFill>
                  <a:srgbClr val="FFC000"/>
                </a:solidFill>
                <a:latin typeface="ArialMT"/>
              </a:rPr>
              <a:t>ử dụng lệnh </a:t>
            </a:r>
            <a:r>
              <a:rPr lang="vi-VN" sz="2000" b="1" i="1" dirty="0">
                <a:solidFill>
                  <a:srgbClr val="FFC000"/>
                </a:solidFill>
                <a:latin typeface="Arial-BoldItalicMT"/>
              </a:rPr>
              <a:t>insmod </a:t>
            </a:r>
            <a:r>
              <a:rPr lang="vi-VN" sz="2000" dirty="0">
                <a:solidFill>
                  <a:srgbClr val="FFC000"/>
                </a:solidFill>
                <a:latin typeface="ArialMT"/>
              </a:rPr>
              <a:t>để load driver vào trong kernel</a:t>
            </a:r>
            <a:endParaRPr lang="en-US" sz="2000" dirty="0">
              <a:solidFill>
                <a:srgbClr val="FFC000"/>
              </a:solidFill>
              <a:latin typeface="ArialMT"/>
            </a:endParaRPr>
          </a:p>
          <a:p>
            <a:pPr marL="342900" indent="-342900">
              <a:buFont typeface="Wingdings" panose="05000000000000000000" pitchFamily="2" charset="2"/>
              <a:buChar char="Ø"/>
            </a:pPr>
            <a:r>
              <a:rPr lang="vi-VN" sz="2000" dirty="0">
                <a:solidFill>
                  <a:srgbClr val="FFC000"/>
                </a:solidFill>
                <a:latin typeface="ArialMT"/>
              </a:rPr>
              <a:t>Trong quá trình khởi tạo char driver</a:t>
            </a:r>
            <a:endParaRPr lang="en-US" sz="2000" dirty="0">
              <a:solidFill>
                <a:srgbClr val="FFC000"/>
              </a:solidFill>
              <a:latin typeface="ArialMT"/>
            </a:endParaRPr>
          </a:p>
          <a:p>
            <a:pPr marL="742950" lvl="1" indent="-285750">
              <a:buFont typeface="Arial" panose="020B0604020202020204" pitchFamily="34" charset="0"/>
              <a:buChar char="•"/>
            </a:pPr>
            <a:r>
              <a:rPr lang="vi-VN" dirty="0">
                <a:solidFill>
                  <a:srgbClr val="FFC000"/>
                </a:solidFill>
                <a:latin typeface="ArialMT"/>
              </a:rPr>
              <a:t>Hàm </a:t>
            </a:r>
            <a:r>
              <a:rPr lang="vi-VN" b="1" dirty="0">
                <a:solidFill>
                  <a:srgbClr val="FFC000"/>
                </a:solidFill>
                <a:latin typeface="Arial-BoldMT"/>
              </a:rPr>
              <a:t>class_create </a:t>
            </a:r>
            <a:r>
              <a:rPr lang="vi-VN" dirty="0">
                <a:solidFill>
                  <a:srgbClr val="FFC000"/>
                </a:solidFill>
                <a:latin typeface="ArialMT"/>
              </a:rPr>
              <a:t>sẽ tạo thư mục </a:t>
            </a:r>
            <a:r>
              <a:rPr lang="vi-VN" i="1" dirty="0">
                <a:solidFill>
                  <a:srgbClr val="FFC000"/>
                </a:solidFill>
                <a:latin typeface="Arial-ItalicMT"/>
              </a:rPr>
              <a:t>class_vchar_dev </a:t>
            </a:r>
            <a:r>
              <a:rPr lang="vi-VN" dirty="0">
                <a:solidFill>
                  <a:srgbClr val="FFC000"/>
                </a:solidFill>
                <a:latin typeface="ArialMT"/>
              </a:rPr>
              <a:t>trong thư</a:t>
            </a:r>
            <a:r>
              <a:rPr lang="en-US" dirty="0">
                <a:solidFill>
                  <a:srgbClr val="FFC000"/>
                </a:solidFill>
                <a:latin typeface="ArialMT"/>
              </a:rPr>
              <a:t> </a:t>
            </a:r>
            <a:r>
              <a:rPr lang="vi-VN" dirty="0">
                <a:solidFill>
                  <a:srgbClr val="FFC000"/>
                </a:solidFill>
                <a:latin typeface="ArialMT"/>
              </a:rPr>
              <a:t>mục </a:t>
            </a:r>
            <a:endParaRPr lang="en-US" dirty="0">
              <a:solidFill>
                <a:srgbClr val="FFC000"/>
              </a:solidFill>
              <a:latin typeface="ArialMT"/>
            </a:endParaRPr>
          </a:p>
          <a:p>
            <a:pPr lvl="1"/>
            <a:r>
              <a:rPr lang="vi-VN" i="1" dirty="0">
                <a:solidFill>
                  <a:srgbClr val="FFC000"/>
                </a:solidFill>
                <a:latin typeface="Arial-ItalicMT"/>
              </a:rPr>
              <a:t>/sys/class</a:t>
            </a:r>
            <a:r>
              <a:rPr lang="vi-VN" dirty="0">
                <a:solidFill>
                  <a:srgbClr val="FFC000"/>
                </a:solidFill>
                <a:latin typeface="ArialMT"/>
              </a:rPr>
              <a:t>, và hàm </a:t>
            </a:r>
            <a:r>
              <a:rPr lang="vi-VN" b="1" dirty="0">
                <a:solidFill>
                  <a:srgbClr val="FFC000"/>
                </a:solidFill>
                <a:latin typeface="Arial-BoldMT"/>
              </a:rPr>
              <a:t>device_create </a:t>
            </a:r>
            <a:r>
              <a:rPr lang="vi-VN" dirty="0">
                <a:solidFill>
                  <a:srgbClr val="FFC000"/>
                </a:solidFill>
                <a:latin typeface="ArialMT"/>
              </a:rPr>
              <a:t>tạo thư mục </a:t>
            </a:r>
            <a:r>
              <a:rPr lang="vi-VN" i="1" dirty="0">
                <a:solidFill>
                  <a:srgbClr val="FFC000"/>
                </a:solidFill>
                <a:latin typeface="Arial-ItalicMT"/>
              </a:rPr>
              <a:t>vchar_dev </a:t>
            </a:r>
            <a:r>
              <a:rPr lang="vi-VN" dirty="0">
                <a:solidFill>
                  <a:srgbClr val="FFC000"/>
                </a:solidFill>
                <a:latin typeface="ArialMT"/>
              </a:rPr>
              <a:t>bên</a:t>
            </a:r>
            <a:r>
              <a:rPr lang="en-US" dirty="0">
                <a:solidFill>
                  <a:srgbClr val="FFC000"/>
                </a:solidFill>
                <a:latin typeface="ArialMT"/>
              </a:rPr>
              <a:t> </a:t>
            </a:r>
            <a:r>
              <a:rPr lang="vi-VN" dirty="0">
                <a:solidFill>
                  <a:srgbClr val="FFC000"/>
                </a:solidFill>
                <a:latin typeface="ArialMT"/>
              </a:rPr>
              <a:t>trong thư mục </a:t>
            </a:r>
            <a:r>
              <a:rPr lang="vi-VN" i="1" dirty="0">
                <a:solidFill>
                  <a:srgbClr val="FFC000"/>
                </a:solidFill>
                <a:latin typeface="Arial-ItalicMT"/>
              </a:rPr>
              <a:t>/sys/class/class_vchar_dev</a:t>
            </a:r>
            <a:endParaRPr lang="en-US" i="1" dirty="0">
              <a:solidFill>
                <a:srgbClr val="FFC000"/>
              </a:solidFill>
              <a:latin typeface="Arial-ItalicMT"/>
            </a:endParaRPr>
          </a:p>
          <a:p>
            <a:pPr marL="742950" lvl="1" indent="-285750">
              <a:buFont typeface="Arial" panose="020B0604020202020204" pitchFamily="34" charset="0"/>
              <a:buChar char="•"/>
            </a:pPr>
            <a:r>
              <a:rPr lang="vi-VN" dirty="0">
                <a:solidFill>
                  <a:srgbClr val="FFC000"/>
                </a:solidFill>
                <a:latin typeface="ArialMT"/>
              </a:rPr>
              <a:t>Trong thư mục </a:t>
            </a:r>
            <a:r>
              <a:rPr lang="vi-VN" i="1" dirty="0">
                <a:solidFill>
                  <a:srgbClr val="FFC000"/>
                </a:solidFill>
                <a:latin typeface="Arial-ItalicMT"/>
              </a:rPr>
              <a:t>vchar_dev</a:t>
            </a:r>
            <a:r>
              <a:rPr lang="vi-VN" dirty="0">
                <a:solidFill>
                  <a:srgbClr val="FFC000"/>
                </a:solidFill>
                <a:latin typeface="ArialMT"/>
              </a:rPr>
              <a:t>, có một file tên là </a:t>
            </a:r>
            <a:r>
              <a:rPr lang="vi-VN" i="1" dirty="0">
                <a:solidFill>
                  <a:srgbClr val="FFC000"/>
                </a:solidFill>
                <a:latin typeface="Arial-ItalicMT"/>
              </a:rPr>
              <a:t>uevent </a:t>
            </a:r>
            <a:r>
              <a:rPr lang="vi-VN" dirty="0">
                <a:solidFill>
                  <a:srgbClr val="FFC000"/>
                </a:solidFill>
                <a:latin typeface="ArialMT"/>
              </a:rPr>
              <a:t>chứa thông tin</a:t>
            </a:r>
            <a:r>
              <a:rPr lang="en-US" dirty="0">
                <a:solidFill>
                  <a:srgbClr val="FFC000"/>
                </a:solidFill>
                <a:latin typeface="ArialMT"/>
              </a:rPr>
              <a:t> </a:t>
            </a:r>
            <a:r>
              <a:rPr lang="vi-VN" dirty="0">
                <a:solidFill>
                  <a:srgbClr val="FFC000"/>
                </a:solidFill>
                <a:latin typeface="ArialMT"/>
              </a:rPr>
              <a:t>mà char driver gửi cho tiến trình </a:t>
            </a:r>
            <a:r>
              <a:rPr lang="vi-VN" b="1" dirty="0">
                <a:solidFill>
                  <a:srgbClr val="FFC000"/>
                </a:solidFill>
                <a:latin typeface="Arial-BoldMT"/>
              </a:rPr>
              <a:t>udevd</a:t>
            </a:r>
            <a:endParaRPr lang="en-US" b="1" dirty="0">
              <a:solidFill>
                <a:srgbClr val="FFC000"/>
              </a:solidFill>
              <a:latin typeface="Arial-BoldMT"/>
            </a:endParaRPr>
          </a:p>
          <a:p>
            <a:pPr marL="1200150" lvl="2" indent="-285750">
              <a:buFont typeface="Wingdings" panose="05000000000000000000" pitchFamily="2" charset="2"/>
              <a:buChar char="ü"/>
            </a:pPr>
            <a:r>
              <a:rPr lang="vi-VN" sz="1400" dirty="0">
                <a:solidFill>
                  <a:srgbClr val="FFC000"/>
                </a:solidFill>
                <a:latin typeface="ArialMT"/>
              </a:rPr>
              <a:t>Dựa vào các thông tin này, </a:t>
            </a:r>
            <a:r>
              <a:rPr lang="vi-VN" sz="1400" b="1" dirty="0">
                <a:solidFill>
                  <a:srgbClr val="FFC000"/>
                </a:solidFill>
                <a:latin typeface="Arial-BoldMT"/>
              </a:rPr>
              <a:t>udevd </a:t>
            </a:r>
            <a:r>
              <a:rPr lang="vi-VN" sz="1400" dirty="0">
                <a:solidFill>
                  <a:srgbClr val="FFC000"/>
                </a:solidFill>
                <a:latin typeface="ArialMT"/>
              </a:rPr>
              <a:t>sẽ tạo ra device file </a:t>
            </a:r>
            <a:r>
              <a:rPr lang="vi-VN" sz="1400" i="1" dirty="0">
                <a:solidFill>
                  <a:srgbClr val="FFC000"/>
                </a:solidFill>
                <a:latin typeface="Arial-ItalicMT"/>
              </a:rPr>
              <a:t>vchar_dev </a:t>
            </a:r>
            <a:r>
              <a:rPr lang="vi-VN" sz="1400" dirty="0">
                <a:solidFill>
                  <a:srgbClr val="FFC000"/>
                </a:solidFill>
                <a:latin typeface="ArialMT"/>
              </a:rPr>
              <a:t>trong thư</a:t>
            </a:r>
            <a:r>
              <a:rPr lang="en-US" sz="1400" dirty="0">
                <a:solidFill>
                  <a:srgbClr val="FFC000"/>
                </a:solidFill>
                <a:latin typeface="ArialMT"/>
              </a:rPr>
              <a:t> </a:t>
            </a:r>
            <a:r>
              <a:rPr lang="vi-VN" sz="1400" dirty="0">
                <a:solidFill>
                  <a:srgbClr val="FFC000"/>
                </a:solidFill>
                <a:latin typeface="ArialMT"/>
              </a:rPr>
              <a:t>mục </a:t>
            </a:r>
            <a:r>
              <a:rPr lang="vi-VN" sz="1400" i="1" dirty="0">
                <a:solidFill>
                  <a:srgbClr val="FFC000"/>
                </a:solidFill>
                <a:latin typeface="Arial-ItalicMT"/>
              </a:rPr>
              <a:t>/dev</a:t>
            </a:r>
            <a:r>
              <a:rPr lang="vi-VN" dirty="0">
                <a:solidFill>
                  <a:srgbClr val="FFC000"/>
                </a:solidFill>
              </a:rPr>
              <a:t> </a:t>
            </a:r>
            <a:br>
              <a:rPr lang="vi-VN" dirty="0">
                <a:solidFill>
                  <a:srgbClr val="FFC000"/>
                </a:solidFill>
              </a:rPr>
            </a:br>
            <a:endParaRPr lang="en-US" dirty="0">
              <a:solidFill>
                <a:srgbClr val="FFC000"/>
              </a:solidFill>
            </a:endParaRPr>
          </a:p>
        </p:txBody>
      </p:sp>
    </p:spTree>
    <p:extLst>
      <p:ext uri="{BB962C8B-B14F-4D97-AF65-F5344CB8AC3E}">
        <p14:creationId xmlns:p14="http://schemas.microsoft.com/office/powerpoint/2010/main" val="37831837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46472"/>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2.5</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Cấp</a:t>
            </a:r>
            <a:r>
              <a:rPr lang="en-US" b="1" dirty="0"/>
              <a:t> </a:t>
            </a:r>
            <a:r>
              <a:rPr lang="en-US" b="1" dirty="0" err="1"/>
              <a:t>phát</a:t>
            </a:r>
            <a:r>
              <a:rPr lang="en-US" b="1" dirty="0"/>
              <a:t> </a:t>
            </a:r>
            <a:r>
              <a:rPr lang="en-US" b="1" dirty="0" err="1"/>
              <a:t>bộ</a:t>
            </a:r>
            <a:r>
              <a:rPr lang="en-US" b="1" dirty="0"/>
              <a:t> </a:t>
            </a:r>
            <a:r>
              <a:rPr lang="en-US" b="1" dirty="0" err="1"/>
              <a:t>nhớ</a:t>
            </a:r>
            <a:r>
              <a:rPr lang="en-US" b="1" dirty="0"/>
              <a:t> </a:t>
            </a:r>
            <a:r>
              <a:rPr lang="en-US" b="1" dirty="0" err="1"/>
              <a:t>và</a:t>
            </a:r>
            <a:r>
              <a:rPr lang="en-US" b="1" dirty="0"/>
              <a:t> </a:t>
            </a:r>
            <a:r>
              <a:rPr lang="en-US" b="1" dirty="0" err="1"/>
              <a:t>khởi</a:t>
            </a:r>
            <a:r>
              <a:rPr lang="en-US" b="1" dirty="0"/>
              <a:t> </a:t>
            </a:r>
            <a:r>
              <a:rPr lang="en-US" b="1" dirty="0" err="1"/>
              <a:t>tạo</a:t>
            </a:r>
            <a:r>
              <a:rPr lang="en-US" b="1" dirty="0"/>
              <a:t> </a:t>
            </a:r>
            <a:r>
              <a:rPr lang="en-US" b="1" dirty="0" err="1"/>
              <a:t>thiết</a:t>
            </a:r>
            <a:r>
              <a:rPr lang="en-US" b="1" dirty="0"/>
              <a:t> </a:t>
            </a:r>
            <a:r>
              <a:rPr lang="en-US" b="1" dirty="0" err="1"/>
              <a:t>bị</a:t>
            </a:r>
            <a:endParaRPr lang="vi-VN" b="1" dirty="0">
              <a:solidFill>
                <a:schemeClr val="tx1"/>
              </a:solidFill>
            </a:endParaRPr>
          </a:p>
        </p:txBody>
      </p:sp>
      <p:sp>
        <p:nvSpPr>
          <p:cNvPr id="7" name="TextBox 6">
            <a:extLst>
              <a:ext uri="{FF2B5EF4-FFF2-40B4-BE49-F238E27FC236}">
                <a16:creationId xmlns:a16="http://schemas.microsoft.com/office/drawing/2014/main" id="{94341B1A-6EB4-41FA-BA3B-B0732D1757F8}"/>
              </a:ext>
            </a:extLst>
          </p:cNvPr>
          <p:cNvSpPr txBox="1"/>
          <p:nvPr/>
        </p:nvSpPr>
        <p:spPr>
          <a:xfrm>
            <a:off x="720506" y="951166"/>
            <a:ext cx="7980020" cy="3693319"/>
          </a:xfrm>
          <a:prstGeom prst="rect">
            <a:avLst/>
          </a:prstGeom>
          <a:noFill/>
        </p:spPr>
        <p:txBody>
          <a:bodyPr wrap="square" rtlCol="0">
            <a:spAutoFit/>
          </a:bodyPr>
          <a:lstStyle/>
          <a:p>
            <a:pPr marL="285750" indent="-285750">
              <a:buFont typeface="Wingdings" panose="05000000000000000000" pitchFamily="2" charset="2"/>
              <a:buChar char="Ø"/>
            </a:pPr>
            <a:r>
              <a:rPr lang="vi-VN" dirty="0">
                <a:solidFill>
                  <a:srgbClr val="FFC000"/>
                </a:solidFill>
              </a:rPr>
              <a:t>2 thao tác khác cần phải thực hiện trong quá trình</a:t>
            </a:r>
            <a:r>
              <a:rPr lang="en-US" dirty="0">
                <a:solidFill>
                  <a:srgbClr val="FFC000"/>
                </a:solidFill>
              </a:rPr>
              <a:t> </a:t>
            </a:r>
            <a:r>
              <a:rPr lang="vi-VN" dirty="0">
                <a:solidFill>
                  <a:srgbClr val="FFC000"/>
                </a:solidFill>
              </a:rPr>
              <a:t>khởi tạo char driver</a:t>
            </a:r>
            <a:endParaRPr lang="en-US" dirty="0">
              <a:solidFill>
                <a:srgbClr val="FFC000"/>
              </a:solidFill>
            </a:endParaRPr>
          </a:p>
          <a:p>
            <a:pPr marL="742950" lvl="1" indent="-285750">
              <a:buFont typeface="Arial" panose="020B0604020202020204" pitchFamily="34" charset="0"/>
              <a:buChar char="•"/>
            </a:pPr>
            <a:r>
              <a:rPr lang="vi-VN" dirty="0">
                <a:solidFill>
                  <a:srgbClr val="FFC000"/>
                </a:solidFill>
              </a:rPr>
              <a:t>Cấp phát bộ nhớ cho các cấu trúc của char driver.</a:t>
            </a:r>
            <a:endParaRPr lang="en-US" dirty="0">
              <a:solidFill>
                <a:srgbClr val="FFC000"/>
              </a:solidFill>
            </a:endParaRPr>
          </a:p>
          <a:p>
            <a:pPr marL="742950" lvl="1" indent="-285750">
              <a:buFont typeface="Arial" panose="020B0604020202020204" pitchFamily="34" charset="0"/>
              <a:buChar char="•"/>
            </a:pPr>
            <a:r>
              <a:rPr lang="vi-VN" dirty="0">
                <a:solidFill>
                  <a:srgbClr val="FFC000"/>
                </a:solidFill>
              </a:rPr>
              <a:t>Khởi tạo thiết bị</a:t>
            </a:r>
            <a:endParaRPr lang="en-US" dirty="0">
              <a:solidFill>
                <a:srgbClr val="FFC000"/>
              </a:solidFill>
            </a:endParaRPr>
          </a:p>
          <a:p>
            <a:pPr marL="285750" indent="-285750">
              <a:buFont typeface="Wingdings" panose="05000000000000000000" pitchFamily="2" charset="2"/>
              <a:buChar char="Ø"/>
            </a:pPr>
            <a:r>
              <a:rPr lang="vi-VN" dirty="0">
                <a:solidFill>
                  <a:srgbClr val="FFC000"/>
                </a:solidFill>
              </a:rPr>
              <a:t>Cấp phát bộ nhớ</a:t>
            </a:r>
            <a:endParaRPr lang="en-US" dirty="0">
              <a:solidFill>
                <a:srgbClr val="FFC000"/>
              </a:solidFill>
            </a:endParaRPr>
          </a:p>
          <a:p>
            <a:pPr marL="742950" lvl="1" indent="-285750">
              <a:buFont typeface="Arial" panose="020B0604020202020204" pitchFamily="34" charset="0"/>
              <a:buChar char="•"/>
            </a:pPr>
            <a:r>
              <a:rPr lang="en-US" dirty="0">
                <a:solidFill>
                  <a:srgbClr val="FFC000"/>
                </a:solidFill>
              </a:rPr>
              <a:t>C</a:t>
            </a:r>
            <a:r>
              <a:rPr lang="vi-VN" dirty="0">
                <a:solidFill>
                  <a:srgbClr val="FFC000"/>
                </a:solidFill>
              </a:rPr>
              <a:t>ấp phát bộ nhớ dưới kernel space, ta thường dung</a:t>
            </a:r>
            <a:r>
              <a:rPr lang="en-US" dirty="0">
                <a:solidFill>
                  <a:srgbClr val="FFC000"/>
                </a:solidFill>
              </a:rPr>
              <a:t> </a:t>
            </a:r>
            <a:r>
              <a:rPr lang="vi-VN" dirty="0">
                <a:solidFill>
                  <a:srgbClr val="FFC000"/>
                </a:solidFill>
              </a:rPr>
              <a:t>hàm </a:t>
            </a:r>
            <a:r>
              <a:rPr lang="vi-VN" b="1" dirty="0">
                <a:solidFill>
                  <a:srgbClr val="FFC000"/>
                </a:solidFill>
              </a:rPr>
              <a:t>kmalloc</a:t>
            </a:r>
            <a:endParaRPr lang="en-US" b="1" dirty="0">
              <a:solidFill>
                <a:srgbClr val="FFC000"/>
              </a:solidFill>
            </a:endParaRPr>
          </a:p>
          <a:p>
            <a:pPr marL="742950" lvl="1" indent="-285750">
              <a:buFont typeface="Arial" panose="020B0604020202020204" pitchFamily="34" charset="0"/>
              <a:buChar char="•"/>
            </a:pPr>
            <a:r>
              <a:rPr lang="en-US" dirty="0">
                <a:solidFill>
                  <a:srgbClr val="FFC000"/>
                </a:solidFill>
              </a:rPr>
              <a:t>M</a:t>
            </a:r>
            <a:r>
              <a:rPr lang="vi-VN" dirty="0">
                <a:solidFill>
                  <a:srgbClr val="FFC000"/>
                </a:solidFill>
              </a:rPr>
              <a:t>uốn cấp phát N byte dưới kernel space, thực hiện:</a:t>
            </a:r>
            <a:endParaRPr lang="en-US" dirty="0">
              <a:solidFill>
                <a:srgbClr val="FFC000"/>
              </a:solidFill>
            </a:endParaRPr>
          </a:p>
          <a:p>
            <a:pPr marL="1200150" lvl="2" indent="-285750">
              <a:buFont typeface="Courier New" panose="02070309020205020404" pitchFamily="49" charset="0"/>
              <a:buChar char="o"/>
            </a:pPr>
            <a:r>
              <a:rPr lang="vi-VN" dirty="0">
                <a:solidFill>
                  <a:srgbClr val="FFC000"/>
                </a:solidFill>
              </a:rPr>
              <a:t>#include &lt;linux/slab.h&gt;</a:t>
            </a:r>
            <a:endParaRPr lang="en-US" dirty="0">
              <a:solidFill>
                <a:srgbClr val="FFC000"/>
              </a:solidFill>
            </a:endParaRPr>
          </a:p>
          <a:p>
            <a:pPr marL="1200150" lvl="2" indent="-285750">
              <a:buFont typeface="Courier New" panose="02070309020205020404" pitchFamily="49" charset="0"/>
              <a:buChar char="o"/>
            </a:pPr>
            <a:r>
              <a:rPr lang="vi-VN" dirty="0">
                <a:solidFill>
                  <a:srgbClr val="FFC000"/>
                </a:solidFill>
              </a:rPr>
              <a:t>kmalloc(N, GFP_KERNEL);</a:t>
            </a:r>
            <a:endParaRPr lang="en-US" dirty="0">
              <a:solidFill>
                <a:srgbClr val="FFC000"/>
              </a:solidFill>
            </a:endParaRPr>
          </a:p>
          <a:p>
            <a:pPr marL="742950" lvl="1" indent="-285750">
              <a:buFont typeface="Arial" panose="020B0604020202020204" pitchFamily="34" charset="0"/>
              <a:buChar char="•"/>
            </a:pPr>
            <a:r>
              <a:rPr lang="vi-VN" dirty="0">
                <a:solidFill>
                  <a:srgbClr val="FFC000"/>
                </a:solidFill>
              </a:rPr>
              <a:t>Một hàm khác thường dùng hơn là </a:t>
            </a:r>
            <a:r>
              <a:rPr lang="vi-VN" b="1" dirty="0">
                <a:solidFill>
                  <a:srgbClr val="FFC000"/>
                </a:solidFill>
              </a:rPr>
              <a:t>kzalloc</a:t>
            </a:r>
            <a:endParaRPr lang="en-US" b="1" dirty="0">
              <a:solidFill>
                <a:srgbClr val="FFC000"/>
              </a:solidFill>
            </a:endParaRPr>
          </a:p>
          <a:p>
            <a:pPr marL="1200150" lvl="2" indent="-285750">
              <a:buFont typeface="Courier New" panose="02070309020205020404" pitchFamily="49" charset="0"/>
              <a:buChar char="o"/>
            </a:pPr>
            <a:r>
              <a:rPr lang="vi-VN" dirty="0">
                <a:solidFill>
                  <a:srgbClr val="FFC000"/>
                </a:solidFill>
              </a:rPr>
              <a:t>Cấp phát và khởi tạo 0</a:t>
            </a:r>
            <a:endParaRPr lang="en-US" dirty="0">
              <a:solidFill>
                <a:srgbClr val="FFC000"/>
              </a:solidFill>
            </a:endParaRPr>
          </a:p>
          <a:p>
            <a:pPr marL="742950" lvl="1" indent="-285750">
              <a:buFont typeface="Arial" panose="020B0604020202020204" pitchFamily="34" charset="0"/>
              <a:buChar char="•"/>
            </a:pPr>
            <a:r>
              <a:rPr lang="vi-VN" dirty="0">
                <a:solidFill>
                  <a:srgbClr val="FFC000"/>
                </a:solidFill>
              </a:rPr>
              <a:t>Giải phóng bộ nhớ (cấp phát theo kmalloc/kzalloc)</a:t>
            </a:r>
            <a:endParaRPr lang="en-US" dirty="0">
              <a:solidFill>
                <a:srgbClr val="FFC000"/>
              </a:solidFill>
            </a:endParaRPr>
          </a:p>
          <a:p>
            <a:pPr marL="1200150" lvl="2" indent="-285750">
              <a:buFont typeface="Courier New" panose="02070309020205020404" pitchFamily="49" charset="0"/>
              <a:buChar char="o"/>
            </a:pPr>
            <a:r>
              <a:rPr lang="vi-VN" dirty="0">
                <a:solidFill>
                  <a:srgbClr val="FFC000"/>
                </a:solidFill>
              </a:rPr>
              <a:t>Gọi hàm </a:t>
            </a:r>
            <a:r>
              <a:rPr lang="vi-VN" b="1" dirty="0">
                <a:solidFill>
                  <a:srgbClr val="FFC000"/>
                </a:solidFill>
              </a:rPr>
              <a:t>kfree </a:t>
            </a:r>
            <a:r>
              <a:rPr lang="vi-VN" dirty="0">
                <a:solidFill>
                  <a:srgbClr val="FFC000"/>
                </a:solidFill>
              </a:rPr>
              <a:t>với tham số truyền vào là địa chỉ của vùng nhớ </a:t>
            </a:r>
            <a:br>
              <a:rPr lang="vi-VN" dirty="0">
                <a:solidFill>
                  <a:srgbClr val="FFC000"/>
                </a:solidFill>
              </a:rPr>
            </a:br>
            <a:endParaRPr lang="en-US" dirty="0">
              <a:solidFill>
                <a:srgbClr val="FFC000"/>
              </a:solidFill>
            </a:endParaRPr>
          </a:p>
        </p:txBody>
      </p:sp>
    </p:spTree>
    <p:extLst>
      <p:ext uri="{BB962C8B-B14F-4D97-AF65-F5344CB8AC3E}">
        <p14:creationId xmlns:p14="http://schemas.microsoft.com/office/powerpoint/2010/main" val="9299190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46472"/>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2.6</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Đăng</a:t>
            </a:r>
            <a:r>
              <a:rPr lang="en-US" b="1" dirty="0"/>
              <a:t> </a:t>
            </a:r>
            <a:r>
              <a:rPr lang="en-US" b="1" dirty="0" err="1"/>
              <a:t>ký</a:t>
            </a:r>
            <a:r>
              <a:rPr lang="en-US" b="1" dirty="0"/>
              <a:t> entry point open </a:t>
            </a:r>
            <a:r>
              <a:rPr lang="en-US" b="1" dirty="0" err="1"/>
              <a:t>và</a:t>
            </a:r>
            <a:r>
              <a:rPr lang="en-US" b="1" dirty="0"/>
              <a:t> release </a:t>
            </a:r>
            <a:endParaRPr lang="vi-VN" b="1" dirty="0">
              <a:solidFill>
                <a:schemeClr val="tx1"/>
              </a:solidFill>
            </a:endParaRPr>
          </a:p>
        </p:txBody>
      </p:sp>
      <p:sp>
        <p:nvSpPr>
          <p:cNvPr id="2" name="Rectangle 1">
            <a:extLst>
              <a:ext uri="{FF2B5EF4-FFF2-40B4-BE49-F238E27FC236}">
                <a16:creationId xmlns:a16="http://schemas.microsoft.com/office/drawing/2014/main" id="{72DDB074-CB45-4FEF-9204-8F86314BD851}"/>
              </a:ext>
            </a:extLst>
          </p:cNvPr>
          <p:cNvSpPr/>
          <p:nvPr/>
        </p:nvSpPr>
        <p:spPr>
          <a:xfrm>
            <a:off x="522513" y="1295379"/>
            <a:ext cx="5943600" cy="954107"/>
          </a:xfrm>
          <a:prstGeom prst="rect">
            <a:avLst/>
          </a:prstGeom>
        </p:spPr>
        <p:txBody>
          <a:bodyPr wrap="square">
            <a:spAutoFit/>
          </a:bodyPr>
          <a:lstStyle/>
          <a:p>
            <a:pPr marL="342900" indent="-342900">
              <a:buFont typeface="Wingdings" panose="05000000000000000000" pitchFamily="2" charset="2"/>
              <a:buChar char="Ø"/>
            </a:pPr>
            <a:r>
              <a:rPr lang="en-US" sz="2000" dirty="0" err="1">
                <a:solidFill>
                  <a:srgbClr val="FFC000"/>
                </a:solidFill>
                <a:latin typeface="Arial-BoldMT"/>
              </a:rPr>
              <a:t>Cấu</a:t>
            </a:r>
            <a:r>
              <a:rPr lang="en-US" sz="2000" dirty="0">
                <a:solidFill>
                  <a:srgbClr val="FFC000"/>
                </a:solidFill>
                <a:latin typeface="Arial-BoldMT"/>
              </a:rPr>
              <a:t> </a:t>
            </a:r>
            <a:r>
              <a:rPr lang="en-US" sz="2000" dirty="0" err="1">
                <a:solidFill>
                  <a:srgbClr val="FFC000"/>
                </a:solidFill>
                <a:latin typeface="Arial-BoldMT"/>
              </a:rPr>
              <a:t>trúc</a:t>
            </a:r>
            <a:r>
              <a:rPr lang="en-US" sz="2000" dirty="0">
                <a:solidFill>
                  <a:srgbClr val="FFC000"/>
                </a:solidFill>
                <a:latin typeface="Arial-BoldMT"/>
              </a:rPr>
              <a:t> </a:t>
            </a:r>
            <a:r>
              <a:rPr lang="en-US" sz="2000" dirty="0" err="1">
                <a:solidFill>
                  <a:srgbClr val="FFC000"/>
                </a:solidFill>
                <a:latin typeface="Arial-BoldMT"/>
              </a:rPr>
              <a:t>cdev</a:t>
            </a:r>
            <a:endParaRPr lang="en-US" sz="2000" dirty="0">
              <a:solidFill>
                <a:srgbClr val="FFC000"/>
              </a:solidFill>
              <a:latin typeface="Arial-BoldMT"/>
            </a:endParaRPr>
          </a:p>
          <a:p>
            <a:pPr marL="742950" lvl="1" indent="-285750">
              <a:buFont typeface="Arial" panose="020B0604020202020204" pitchFamily="34" charset="0"/>
              <a:buChar char="•"/>
            </a:pPr>
            <a:r>
              <a:rPr lang="en-US" dirty="0" err="1">
                <a:solidFill>
                  <a:srgbClr val="FFC000"/>
                </a:solidFill>
                <a:latin typeface="ArialMT"/>
              </a:rPr>
              <a:t>Để</a:t>
            </a:r>
            <a:r>
              <a:rPr lang="en-US" dirty="0">
                <a:solidFill>
                  <a:srgbClr val="FFC000"/>
                </a:solidFill>
                <a:latin typeface="ArialMT"/>
              </a:rPr>
              <a:t> </a:t>
            </a:r>
            <a:r>
              <a:rPr lang="en-US" dirty="0" err="1">
                <a:solidFill>
                  <a:srgbClr val="FFC000"/>
                </a:solidFill>
                <a:latin typeface="ArialMT"/>
              </a:rPr>
              <a:t>mô</a:t>
            </a:r>
            <a:r>
              <a:rPr lang="en-US" dirty="0">
                <a:solidFill>
                  <a:srgbClr val="FFC000"/>
                </a:solidFill>
                <a:latin typeface="ArialMT"/>
              </a:rPr>
              <a:t> </a:t>
            </a:r>
            <a:r>
              <a:rPr lang="en-US" dirty="0" err="1">
                <a:solidFill>
                  <a:srgbClr val="FFC000"/>
                </a:solidFill>
                <a:latin typeface="ArialMT"/>
              </a:rPr>
              <a:t>tả</a:t>
            </a:r>
            <a:r>
              <a:rPr lang="en-US" dirty="0">
                <a:solidFill>
                  <a:srgbClr val="FFC000"/>
                </a:solidFill>
                <a:latin typeface="ArialMT"/>
              </a:rPr>
              <a:t> </a:t>
            </a:r>
            <a:r>
              <a:rPr lang="en-US" dirty="0" err="1">
                <a:solidFill>
                  <a:srgbClr val="FFC000"/>
                </a:solidFill>
                <a:latin typeface="ArialMT"/>
              </a:rPr>
              <a:t>một</a:t>
            </a:r>
            <a:r>
              <a:rPr lang="en-US" dirty="0">
                <a:solidFill>
                  <a:srgbClr val="FFC000"/>
                </a:solidFill>
                <a:latin typeface="ArialMT"/>
              </a:rPr>
              <a:t> character device</a:t>
            </a:r>
            <a:r>
              <a:rPr lang="en-US" dirty="0">
                <a:solidFill>
                  <a:srgbClr val="FFC000"/>
                </a:solidFill>
              </a:rPr>
              <a:t> </a:t>
            </a:r>
            <a:br>
              <a:rPr lang="en-US" dirty="0">
                <a:solidFill>
                  <a:srgbClr val="FFC000"/>
                </a:solidFill>
              </a:rPr>
            </a:br>
            <a:endParaRPr lang="en-US" dirty="0">
              <a:solidFill>
                <a:srgbClr val="FFC000"/>
              </a:solidFill>
            </a:endParaRPr>
          </a:p>
        </p:txBody>
      </p:sp>
      <p:pic>
        <p:nvPicPr>
          <p:cNvPr id="3" name="Picture 2">
            <a:extLst>
              <a:ext uri="{FF2B5EF4-FFF2-40B4-BE49-F238E27FC236}">
                <a16:creationId xmlns:a16="http://schemas.microsoft.com/office/drawing/2014/main" id="{6B40E7C3-7D04-4854-A83F-79CE88D9E1AC}"/>
              </a:ext>
            </a:extLst>
          </p:cNvPr>
          <p:cNvPicPr>
            <a:picLocks noChangeAspect="1"/>
          </p:cNvPicPr>
          <p:nvPr/>
        </p:nvPicPr>
        <p:blipFill>
          <a:blip r:embed="rId2"/>
          <a:stretch>
            <a:fillRect/>
          </a:stretch>
        </p:blipFill>
        <p:spPr>
          <a:xfrm>
            <a:off x="1386172" y="2304532"/>
            <a:ext cx="5457143" cy="1314286"/>
          </a:xfrm>
          <a:prstGeom prst="rect">
            <a:avLst/>
          </a:prstGeom>
        </p:spPr>
      </p:pic>
      <p:sp>
        <p:nvSpPr>
          <p:cNvPr id="4" name="Rectangle 3">
            <a:extLst>
              <a:ext uri="{FF2B5EF4-FFF2-40B4-BE49-F238E27FC236}">
                <a16:creationId xmlns:a16="http://schemas.microsoft.com/office/drawing/2014/main" id="{1D2B6C5B-A98F-43CD-9D6C-FCED12A6EE7F}"/>
              </a:ext>
            </a:extLst>
          </p:cNvPr>
          <p:cNvSpPr/>
          <p:nvPr/>
        </p:nvSpPr>
        <p:spPr>
          <a:xfrm>
            <a:off x="720506" y="3811777"/>
            <a:ext cx="7169500" cy="1200329"/>
          </a:xfrm>
          <a:prstGeom prst="rect">
            <a:avLst/>
          </a:prstGeom>
        </p:spPr>
        <p:txBody>
          <a:bodyPr wrap="square">
            <a:spAutoFit/>
          </a:bodyPr>
          <a:lstStyle/>
          <a:p>
            <a:pPr marL="285750" indent="-285750">
              <a:buFont typeface="Wingdings" panose="05000000000000000000" pitchFamily="2" charset="2"/>
              <a:buChar char="Ø"/>
            </a:pPr>
            <a:r>
              <a:rPr lang="vi-VN" dirty="0">
                <a:solidFill>
                  <a:srgbClr val="FFC000"/>
                </a:solidFill>
                <a:latin typeface="ArialMT"/>
              </a:rPr>
              <a:t>Linux kernel cung cấp các hàm để đọc hoặc ghi</a:t>
            </a:r>
            <a:r>
              <a:rPr lang="en-US" dirty="0">
                <a:solidFill>
                  <a:srgbClr val="FFC000"/>
                </a:solidFill>
                <a:latin typeface="ArialMT"/>
              </a:rPr>
              <a:t> </a:t>
            </a:r>
            <a:r>
              <a:rPr lang="vi-VN" dirty="0">
                <a:solidFill>
                  <a:srgbClr val="FFC000"/>
                </a:solidFill>
                <a:latin typeface="ArialMT"/>
              </a:rPr>
              <a:t>giá trị vào các trường của </a:t>
            </a:r>
            <a:r>
              <a:rPr lang="vi-VN" b="1" dirty="0">
                <a:solidFill>
                  <a:srgbClr val="FFC000"/>
                </a:solidFill>
                <a:latin typeface="Arial-BoldMT"/>
              </a:rPr>
              <a:t>cdev</a:t>
            </a:r>
            <a:endParaRPr lang="en-US" b="1" dirty="0">
              <a:solidFill>
                <a:srgbClr val="FFC000"/>
              </a:solidFill>
              <a:latin typeface="Arial-BoldMT"/>
            </a:endParaRPr>
          </a:p>
          <a:p>
            <a:pPr marL="742950" lvl="1" indent="-285750">
              <a:buFont typeface="Arial" panose="020B0604020202020204" pitchFamily="34" charset="0"/>
              <a:buChar char="•"/>
            </a:pPr>
            <a:r>
              <a:rPr lang="vi-VN" sz="1600" dirty="0">
                <a:solidFill>
                  <a:srgbClr val="FFC000"/>
                </a:solidFill>
                <a:latin typeface="ArialMT"/>
              </a:rPr>
              <a:t>Nên sử dụng các hàm này, thay vì đọc/ghi trực tiếp</a:t>
            </a:r>
            <a:r>
              <a:rPr lang="vi-VN" dirty="0">
                <a:solidFill>
                  <a:srgbClr val="FFC000"/>
                </a:solidFill>
              </a:rPr>
              <a:t> </a:t>
            </a:r>
            <a:br>
              <a:rPr lang="vi-VN" dirty="0">
                <a:solidFill>
                  <a:srgbClr val="FFC000"/>
                </a:solidFill>
              </a:rPr>
            </a:br>
            <a:endParaRPr lang="en-US" dirty="0">
              <a:solidFill>
                <a:srgbClr val="FFC000"/>
              </a:solidFill>
            </a:endParaRPr>
          </a:p>
        </p:txBody>
      </p:sp>
      <p:sp>
        <p:nvSpPr>
          <p:cNvPr id="7" name="TextBox 6">
            <a:extLst>
              <a:ext uri="{FF2B5EF4-FFF2-40B4-BE49-F238E27FC236}">
                <a16:creationId xmlns:a16="http://schemas.microsoft.com/office/drawing/2014/main" id="{733CA1FF-9B89-488A-98A0-5CF945C2451B}"/>
              </a:ext>
            </a:extLst>
          </p:cNvPr>
          <p:cNvSpPr txBox="1"/>
          <p:nvPr/>
        </p:nvSpPr>
        <p:spPr>
          <a:xfrm>
            <a:off x="631417" y="840634"/>
            <a:ext cx="6030640" cy="369332"/>
          </a:xfrm>
          <a:prstGeom prst="rect">
            <a:avLst/>
          </a:prstGeom>
          <a:noFill/>
        </p:spPr>
        <p:txBody>
          <a:bodyPr wrap="square" rtlCol="0">
            <a:spAutoFit/>
          </a:bodyPr>
          <a:lstStyle/>
          <a:p>
            <a:r>
              <a:rPr lang="en-US" dirty="0">
                <a:solidFill>
                  <a:srgbClr val="FFC000"/>
                </a:solidFill>
              </a:rPr>
              <a:t>2.6.1. </a:t>
            </a:r>
            <a:r>
              <a:rPr lang="en-US" dirty="0" err="1">
                <a:solidFill>
                  <a:srgbClr val="FFC000"/>
                </a:solidFill>
              </a:rPr>
              <a:t>cdevs</a:t>
            </a:r>
            <a:endParaRPr lang="en-US" dirty="0">
              <a:solidFill>
                <a:srgbClr val="FFC000"/>
              </a:solidFill>
            </a:endParaRPr>
          </a:p>
        </p:txBody>
      </p:sp>
    </p:spTree>
    <p:extLst>
      <p:ext uri="{BB962C8B-B14F-4D97-AF65-F5344CB8AC3E}">
        <p14:creationId xmlns:p14="http://schemas.microsoft.com/office/powerpoint/2010/main" val="41689841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46472"/>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2.6</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Đăng</a:t>
            </a:r>
            <a:r>
              <a:rPr lang="en-US" b="1" dirty="0"/>
              <a:t> </a:t>
            </a:r>
            <a:r>
              <a:rPr lang="en-US" b="1" dirty="0" err="1"/>
              <a:t>ký</a:t>
            </a:r>
            <a:r>
              <a:rPr lang="en-US" b="1" dirty="0"/>
              <a:t> entry point open </a:t>
            </a:r>
            <a:r>
              <a:rPr lang="en-US" b="1" dirty="0" err="1"/>
              <a:t>và</a:t>
            </a:r>
            <a:r>
              <a:rPr lang="en-US" b="1" dirty="0"/>
              <a:t> release </a:t>
            </a:r>
            <a:endParaRPr lang="vi-VN" b="1" dirty="0">
              <a:solidFill>
                <a:schemeClr val="tx1"/>
              </a:solidFill>
            </a:endParaRPr>
          </a:p>
        </p:txBody>
      </p:sp>
      <p:sp>
        <p:nvSpPr>
          <p:cNvPr id="2" name="Rectangle 1">
            <a:extLst>
              <a:ext uri="{FF2B5EF4-FFF2-40B4-BE49-F238E27FC236}">
                <a16:creationId xmlns:a16="http://schemas.microsoft.com/office/drawing/2014/main" id="{72DDB074-CB45-4FEF-9204-8F86314BD851}"/>
              </a:ext>
            </a:extLst>
          </p:cNvPr>
          <p:cNvSpPr/>
          <p:nvPr/>
        </p:nvSpPr>
        <p:spPr>
          <a:xfrm>
            <a:off x="720506" y="1229436"/>
            <a:ext cx="5745607" cy="400110"/>
          </a:xfrm>
          <a:prstGeom prst="rect">
            <a:avLst/>
          </a:prstGeom>
        </p:spPr>
        <p:txBody>
          <a:bodyPr wrap="square">
            <a:spAutoFit/>
          </a:bodyPr>
          <a:lstStyle/>
          <a:p>
            <a:pPr marL="342900" indent="-342900">
              <a:buFont typeface="Wingdings" panose="05000000000000000000" pitchFamily="2" charset="2"/>
              <a:buChar char="Ø"/>
            </a:pPr>
            <a:r>
              <a:rPr lang="en-US" sz="2000" dirty="0" err="1">
                <a:solidFill>
                  <a:srgbClr val="FFC000"/>
                </a:solidFill>
                <a:latin typeface="Arial-BoldMT"/>
              </a:rPr>
              <a:t>Hàm</a:t>
            </a:r>
            <a:r>
              <a:rPr lang="en-US" sz="2000" dirty="0">
                <a:solidFill>
                  <a:srgbClr val="FFC000"/>
                </a:solidFill>
                <a:latin typeface="Arial-BoldMT"/>
              </a:rPr>
              <a:t> </a:t>
            </a:r>
            <a:r>
              <a:rPr lang="en-US" sz="2000" dirty="0" err="1">
                <a:solidFill>
                  <a:srgbClr val="FFC000"/>
                </a:solidFill>
                <a:latin typeface="Arial-BoldMT"/>
              </a:rPr>
              <a:t>thao</a:t>
            </a:r>
            <a:r>
              <a:rPr lang="en-US" sz="2000" dirty="0">
                <a:solidFill>
                  <a:srgbClr val="FFC000"/>
                </a:solidFill>
                <a:latin typeface="Arial-BoldMT"/>
              </a:rPr>
              <a:t> </a:t>
            </a:r>
            <a:r>
              <a:rPr lang="en-US" sz="2000" dirty="0" err="1">
                <a:solidFill>
                  <a:srgbClr val="FFC000"/>
                </a:solidFill>
                <a:latin typeface="Arial-BoldMT"/>
              </a:rPr>
              <a:t>tác</a:t>
            </a:r>
            <a:r>
              <a:rPr lang="en-US" sz="2000" dirty="0">
                <a:solidFill>
                  <a:srgbClr val="FFC000"/>
                </a:solidFill>
                <a:latin typeface="Arial-BoldMT"/>
              </a:rPr>
              <a:t> </a:t>
            </a:r>
            <a:r>
              <a:rPr lang="en-US" sz="2000" dirty="0" err="1">
                <a:solidFill>
                  <a:srgbClr val="FFC000"/>
                </a:solidFill>
                <a:latin typeface="Arial-BoldMT"/>
              </a:rPr>
              <a:t>với</a:t>
            </a:r>
            <a:r>
              <a:rPr lang="en-US" sz="2000" dirty="0">
                <a:solidFill>
                  <a:srgbClr val="FFC000"/>
                </a:solidFill>
                <a:latin typeface="Arial-BoldMT"/>
              </a:rPr>
              <a:t> </a:t>
            </a:r>
            <a:r>
              <a:rPr lang="en-US" sz="2000" dirty="0" err="1">
                <a:solidFill>
                  <a:srgbClr val="FFC000"/>
                </a:solidFill>
                <a:latin typeface="Arial-BoldMT"/>
              </a:rPr>
              <a:t>cdev</a:t>
            </a:r>
            <a:r>
              <a:rPr lang="en-US" sz="2000" dirty="0">
                <a:solidFill>
                  <a:srgbClr val="FFC000"/>
                </a:solidFill>
                <a:latin typeface="Arial-BoldMT"/>
              </a:rPr>
              <a:t> </a:t>
            </a:r>
            <a:r>
              <a:rPr lang="en-US" sz="2000" dirty="0" err="1">
                <a:solidFill>
                  <a:srgbClr val="FFC000"/>
                </a:solidFill>
                <a:latin typeface="Arial-BoldMT"/>
              </a:rPr>
              <a:t>phổ</a:t>
            </a:r>
            <a:r>
              <a:rPr lang="en-US" sz="2000" dirty="0">
                <a:solidFill>
                  <a:srgbClr val="FFC000"/>
                </a:solidFill>
                <a:latin typeface="Arial-BoldMT"/>
              </a:rPr>
              <a:t> </a:t>
            </a:r>
            <a:r>
              <a:rPr lang="en-US" sz="2000" dirty="0" err="1">
                <a:solidFill>
                  <a:srgbClr val="FFC000"/>
                </a:solidFill>
                <a:latin typeface="Arial-BoldMT"/>
              </a:rPr>
              <a:t>biến</a:t>
            </a:r>
            <a:endParaRPr lang="en-US" dirty="0">
              <a:solidFill>
                <a:srgbClr val="FFC000"/>
              </a:solidFill>
            </a:endParaRPr>
          </a:p>
        </p:txBody>
      </p:sp>
      <p:sp>
        <p:nvSpPr>
          <p:cNvPr id="7" name="TextBox 6">
            <a:extLst>
              <a:ext uri="{FF2B5EF4-FFF2-40B4-BE49-F238E27FC236}">
                <a16:creationId xmlns:a16="http://schemas.microsoft.com/office/drawing/2014/main" id="{733CA1FF-9B89-488A-98A0-5CF945C2451B}"/>
              </a:ext>
            </a:extLst>
          </p:cNvPr>
          <p:cNvSpPr txBox="1"/>
          <p:nvPr/>
        </p:nvSpPr>
        <p:spPr>
          <a:xfrm>
            <a:off x="631417" y="840634"/>
            <a:ext cx="6030640" cy="369332"/>
          </a:xfrm>
          <a:prstGeom prst="rect">
            <a:avLst/>
          </a:prstGeom>
          <a:noFill/>
        </p:spPr>
        <p:txBody>
          <a:bodyPr wrap="square" rtlCol="0">
            <a:spAutoFit/>
          </a:bodyPr>
          <a:lstStyle/>
          <a:p>
            <a:r>
              <a:rPr lang="en-US" dirty="0">
                <a:solidFill>
                  <a:srgbClr val="FFC000"/>
                </a:solidFill>
              </a:rPr>
              <a:t>2.6.1. </a:t>
            </a:r>
            <a:r>
              <a:rPr lang="en-US" dirty="0" err="1">
                <a:solidFill>
                  <a:srgbClr val="FFC000"/>
                </a:solidFill>
              </a:rPr>
              <a:t>cdevs</a:t>
            </a:r>
            <a:endParaRPr lang="en-US" dirty="0">
              <a:solidFill>
                <a:srgbClr val="FFC000"/>
              </a:solidFill>
            </a:endParaRPr>
          </a:p>
        </p:txBody>
      </p:sp>
      <p:pic>
        <p:nvPicPr>
          <p:cNvPr id="8" name="Picture 7">
            <a:extLst>
              <a:ext uri="{FF2B5EF4-FFF2-40B4-BE49-F238E27FC236}">
                <a16:creationId xmlns:a16="http://schemas.microsoft.com/office/drawing/2014/main" id="{9435BD5D-2D92-4D3B-86B4-2D50731639DD}"/>
              </a:ext>
            </a:extLst>
          </p:cNvPr>
          <p:cNvPicPr>
            <a:picLocks noChangeAspect="1"/>
          </p:cNvPicPr>
          <p:nvPr/>
        </p:nvPicPr>
        <p:blipFill>
          <a:blip r:embed="rId2"/>
          <a:stretch>
            <a:fillRect/>
          </a:stretch>
        </p:blipFill>
        <p:spPr>
          <a:xfrm>
            <a:off x="854110" y="1649017"/>
            <a:ext cx="7355393" cy="3448011"/>
          </a:xfrm>
          <a:prstGeom prst="rect">
            <a:avLst/>
          </a:prstGeom>
        </p:spPr>
      </p:pic>
    </p:spTree>
    <p:extLst>
      <p:ext uri="{BB962C8B-B14F-4D97-AF65-F5344CB8AC3E}">
        <p14:creationId xmlns:p14="http://schemas.microsoft.com/office/powerpoint/2010/main" val="24199552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ình Bầu dục 2">
            <a:extLst>
              <a:ext uri="{FF2B5EF4-FFF2-40B4-BE49-F238E27FC236}">
                <a16:creationId xmlns:a16="http://schemas.microsoft.com/office/drawing/2014/main" id="{9B10722D-9C30-419E-97F6-401EE3031016}"/>
              </a:ext>
            </a:extLst>
          </p:cNvPr>
          <p:cNvSpPr/>
          <p:nvPr/>
        </p:nvSpPr>
        <p:spPr>
          <a:xfrm>
            <a:off x="345856" y="247321"/>
            <a:ext cx="796159" cy="7567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a:solidFill>
                  <a:schemeClr val="bg1"/>
                </a:solidFill>
                <a:cs typeface="Arial"/>
              </a:rPr>
              <a:t>1.1</a:t>
            </a:r>
          </a:p>
        </p:txBody>
      </p:sp>
      <p:sp>
        <p:nvSpPr>
          <p:cNvPr id="4" name="Hình chữ nhật 3">
            <a:extLst>
              <a:ext uri="{FF2B5EF4-FFF2-40B4-BE49-F238E27FC236}">
                <a16:creationId xmlns:a16="http://schemas.microsoft.com/office/drawing/2014/main" id="{06074D76-C0D6-453E-AEDD-62011948CCFE}"/>
              </a:ext>
            </a:extLst>
          </p:cNvPr>
          <p:cNvSpPr/>
          <p:nvPr/>
        </p:nvSpPr>
        <p:spPr>
          <a:xfrm>
            <a:off x="1375541" y="290883"/>
            <a:ext cx="3013184" cy="658212"/>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r>
              <a:rPr lang="vi-VN" err="1">
                <a:solidFill>
                  <a:schemeClr val="tx1"/>
                </a:solidFill>
                <a:cs typeface="Arial"/>
              </a:rPr>
              <a:t>Giới</a:t>
            </a:r>
            <a:r>
              <a:rPr lang="vi-VN">
                <a:solidFill>
                  <a:schemeClr val="tx1"/>
                </a:solidFill>
                <a:cs typeface="Arial"/>
              </a:rPr>
              <a:t> </a:t>
            </a:r>
            <a:r>
              <a:rPr lang="vi-VN" err="1">
                <a:solidFill>
                  <a:schemeClr val="tx1"/>
                </a:solidFill>
                <a:cs typeface="Arial"/>
              </a:rPr>
              <a:t>thiệu</a:t>
            </a:r>
            <a:r>
              <a:rPr lang="vi-VN">
                <a:solidFill>
                  <a:schemeClr val="tx1"/>
                </a:solidFill>
                <a:cs typeface="Arial"/>
              </a:rPr>
              <a:t> </a:t>
            </a:r>
            <a:r>
              <a:rPr lang="vi-VN" err="1">
                <a:solidFill>
                  <a:schemeClr val="tx1"/>
                </a:solidFill>
                <a:cs typeface="Arial"/>
              </a:rPr>
              <a:t>Character</a:t>
            </a:r>
            <a:r>
              <a:rPr lang="vi-VN">
                <a:solidFill>
                  <a:schemeClr val="tx1"/>
                </a:solidFill>
                <a:cs typeface="Arial"/>
              </a:rPr>
              <a:t> </a:t>
            </a:r>
            <a:r>
              <a:rPr lang="vi-VN" err="1">
                <a:solidFill>
                  <a:schemeClr val="tx1"/>
                </a:solidFill>
                <a:cs typeface="Arial"/>
              </a:rPr>
              <a:t>Device</a:t>
            </a:r>
          </a:p>
        </p:txBody>
      </p:sp>
      <p:sp>
        <p:nvSpPr>
          <p:cNvPr id="5" name="Hộp Văn bản 4">
            <a:extLst>
              <a:ext uri="{FF2B5EF4-FFF2-40B4-BE49-F238E27FC236}">
                <a16:creationId xmlns:a16="http://schemas.microsoft.com/office/drawing/2014/main" id="{161586A1-6B82-4D94-A8A6-57F3BD3DDC00}"/>
              </a:ext>
            </a:extLst>
          </p:cNvPr>
          <p:cNvSpPr txBox="1"/>
          <p:nvPr/>
        </p:nvSpPr>
        <p:spPr>
          <a:xfrm>
            <a:off x="490702" y="1594288"/>
            <a:ext cx="814288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sz="1600" err="1">
                <a:solidFill>
                  <a:schemeClr val="bg1"/>
                </a:solidFill>
                <a:latin typeface="Times New Roman"/>
                <a:cs typeface="Times New Roman"/>
              </a:rPr>
              <a:t>Là</a:t>
            </a:r>
            <a:r>
              <a:rPr lang="en-US" sz="1600">
                <a:solidFill>
                  <a:schemeClr val="bg1"/>
                </a:solidFill>
                <a:latin typeface="Times New Roman"/>
                <a:cs typeface="Times New Roman"/>
              </a:rPr>
              <a:t> </a:t>
            </a:r>
            <a:r>
              <a:rPr lang="en-US" sz="1600" err="1">
                <a:solidFill>
                  <a:schemeClr val="bg1"/>
                </a:solidFill>
                <a:latin typeface="Times New Roman"/>
                <a:cs typeface="Times New Roman"/>
              </a:rPr>
              <a:t>các</a:t>
            </a:r>
            <a:r>
              <a:rPr lang="en-US" sz="1600">
                <a:solidFill>
                  <a:schemeClr val="bg1"/>
                </a:solidFill>
                <a:latin typeface="Times New Roman"/>
                <a:cs typeface="Times New Roman"/>
              </a:rPr>
              <a:t> device </a:t>
            </a:r>
            <a:r>
              <a:rPr lang="en-US" sz="1600" err="1">
                <a:solidFill>
                  <a:schemeClr val="bg1"/>
                </a:solidFill>
                <a:latin typeface="Times New Roman"/>
                <a:cs typeface="Times New Roman"/>
              </a:rPr>
              <a:t>được</a:t>
            </a:r>
            <a:r>
              <a:rPr lang="en-US" sz="1600">
                <a:solidFill>
                  <a:schemeClr val="bg1"/>
                </a:solidFill>
                <a:latin typeface="Times New Roman"/>
                <a:cs typeface="Times New Roman"/>
              </a:rPr>
              <a:t> </a:t>
            </a:r>
            <a:r>
              <a:rPr lang="en-US" sz="1600" err="1">
                <a:solidFill>
                  <a:schemeClr val="bg1"/>
                </a:solidFill>
                <a:latin typeface="Times New Roman"/>
                <a:cs typeface="Times New Roman"/>
              </a:rPr>
              <a:t>truy</a:t>
            </a:r>
            <a:r>
              <a:rPr lang="en-US" sz="1600">
                <a:solidFill>
                  <a:schemeClr val="bg1"/>
                </a:solidFill>
                <a:latin typeface="Times New Roman"/>
                <a:cs typeface="Times New Roman"/>
              </a:rPr>
              <a:t> </a:t>
            </a:r>
            <a:r>
              <a:rPr lang="en-US" sz="1600" err="1">
                <a:solidFill>
                  <a:schemeClr val="bg1"/>
                </a:solidFill>
                <a:latin typeface="Times New Roman"/>
                <a:cs typeface="Times New Roman"/>
              </a:rPr>
              <a:t>cập</a:t>
            </a:r>
            <a:r>
              <a:rPr lang="en-US" sz="1600">
                <a:solidFill>
                  <a:schemeClr val="bg1"/>
                </a:solidFill>
                <a:latin typeface="Times New Roman"/>
                <a:cs typeface="Times New Roman"/>
              </a:rPr>
              <a:t> </a:t>
            </a:r>
            <a:r>
              <a:rPr lang="en-US" sz="1600" err="1">
                <a:solidFill>
                  <a:schemeClr val="bg1"/>
                </a:solidFill>
                <a:latin typeface="Times New Roman"/>
                <a:cs typeface="Times New Roman"/>
              </a:rPr>
              <a:t>như</a:t>
            </a:r>
            <a:r>
              <a:rPr lang="en-US" sz="1600">
                <a:solidFill>
                  <a:schemeClr val="bg1"/>
                </a:solidFill>
                <a:latin typeface="Times New Roman"/>
                <a:cs typeface="Times New Roman"/>
              </a:rPr>
              <a:t> </a:t>
            </a:r>
            <a:r>
              <a:rPr lang="en-US" sz="1600" err="1">
                <a:solidFill>
                  <a:schemeClr val="bg1"/>
                </a:solidFill>
                <a:latin typeface="Times New Roman"/>
                <a:cs typeface="Times New Roman"/>
              </a:rPr>
              <a:t>một</a:t>
            </a:r>
            <a:r>
              <a:rPr lang="en-US" sz="1600">
                <a:solidFill>
                  <a:schemeClr val="bg1"/>
                </a:solidFill>
                <a:latin typeface="Times New Roman"/>
                <a:cs typeface="Times New Roman"/>
              </a:rPr>
              <a:t> </a:t>
            </a:r>
            <a:r>
              <a:rPr lang="en-US" sz="1600" err="1">
                <a:solidFill>
                  <a:schemeClr val="bg1"/>
                </a:solidFill>
                <a:latin typeface="Times New Roman"/>
                <a:cs typeface="Times New Roman"/>
              </a:rPr>
              <a:t>luồng</a:t>
            </a:r>
            <a:r>
              <a:rPr lang="en-US" sz="1600">
                <a:solidFill>
                  <a:schemeClr val="bg1"/>
                </a:solidFill>
                <a:latin typeface="Times New Roman"/>
                <a:cs typeface="Times New Roman"/>
              </a:rPr>
              <a:t> </a:t>
            </a:r>
            <a:r>
              <a:rPr lang="en-US" sz="1600" err="1">
                <a:solidFill>
                  <a:schemeClr val="bg1"/>
                </a:solidFill>
                <a:latin typeface="Times New Roman"/>
                <a:cs typeface="Times New Roman"/>
              </a:rPr>
              <a:t>nhị</a:t>
            </a:r>
            <a:r>
              <a:rPr lang="en-US" sz="1600">
                <a:solidFill>
                  <a:schemeClr val="bg1"/>
                </a:solidFill>
                <a:latin typeface="Times New Roman"/>
                <a:cs typeface="Times New Roman"/>
              </a:rPr>
              <a:t> </a:t>
            </a:r>
            <a:r>
              <a:rPr lang="en-US" sz="1600" err="1">
                <a:solidFill>
                  <a:schemeClr val="bg1"/>
                </a:solidFill>
                <a:latin typeface="Times New Roman"/>
                <a:cs typeface="Times New Roman"/>
              </a:rPr>
              <a:t>phân</a:t>
            </a:r>
            <a:r>
              <a:rPr lang="en-US" sz="1600">
                <a:solidFill>
                  <a:schemeClr val="bg1"/>
                </a:solidFill>
                <a:latin typeface="Times New Roman"/>
                <a:cs typeface="Times New Roman"/>
              </a:rPr>
              <a:t> (byte stream - </a:t>
            </a:r>
            <a:r>
              <a:rPr lang="en-US" sz="1600" err="1">
                <a:solidFill>
                  <a:schemeClr val="bg1"/>
                </a:solidFill>
                <a:latin typeface="Times New Roman"/>
                <a:cs typeface="Times New Roman"/>
              </a:rPr>
              <a:t>tương</a:t>
            </a:r>
            <a:r>
              <a:rPr lang="en-US" sz="1600">
                <a:solidFill>
                  <a:schemeClr val="bg1"/>
                </a:solidFill>
                <a:latin typeface="Times New Roman"/>
                <a:cs typeface="Times New Roman"/>
              </a:rPr>
              <a:t> </a:t>
            </a:r>
            <a:r>
              <a:rPr lang="en-US" sz="1600" err="1">
                <a:solidFill>
                  <a:schemeClr val="bg1"/>
                </a:solidFill>
                <a:latin typeface="Times New Roman"/>
                <a:cs typeface="Times New Roman"/>
              </a:rPr>
              <a:t>tự</a:t>
            </a:r>
            <a:r>
              <a:rPr lang="en-US" sz="1600">
                <a:solidFill>
                  <a:schemeClr val="bg1"/>
                </a:solidFill>
                <a:latin typeface="Times New Roman"/>
                <a:cs typeface="Times New Roman"/>
              </a:rPr>
              <a:t> </a:t>
            </a:r>
            <a:r>
              <a:rPr lang="en-US" sz="1600" err="1">
                <a:solidFill>
                  <a:schemeClr val="bg1"/>
                </a:solidFill>
                <a:latin typeface="Times New Roman"/>
                <a:cs typeface="Times New Roman"/>
              </a:rPr>
              <a:t>như</a:t>
            </a:r>
            <a:r>
              <a:rPr lang="en-US" sz="1600">
                <a:solidFill>
                  <a:schemeClr val="bg1"/>
                </a:solidFill>
                <a:latin typeface="Times New Roman"/>
                <a:cs typeface="Times New Roman"/>
              </a:rPr>
              <a:t> </a:t>
            </a:r>
            <a:r>
              <a:rPr lang="en-US" sz="1600" err="1">
                <a:solidFill>
                  <a:schemeClr val="bg1"/>
                </a:solidFill>
                <a:latin typeface="Times New Roman"/>
                <a:cs typeface="Times New Roman"/>
              </a:rPr>
              <a:t>các</a:t>
            </a:r>
            <a:r>
              <a:rPr lang="en-US" sz="1600">
                <a:solidFill>
                  <a:schemeClr val="bg1"/>
                </a:solidFill>
                <a:latin typeface="Times New Roman"/>
                <a:cs typeface="Times New Roman"/>
              </a:rPr>
              <a:t> file </a:t>
            </a:r>
            <a:r>
              <a:rPr lang="en-US" sz="1600" err="1">
                <a:solidFill>
                  <a:schemeClr val="bg1"/>
                </a:solidFill>
                <a:latin typeface="Times New Roman"/>
                <a:cs typeface="Times New Roman"/>
              </a:rPr>
              <a:t>trong</a:t>
            </a:r>
            <a:r>
              <a:rPr lang="en-US" sz="1600">
                <a:solidFill>
                  <a:schemeClr val="bg1"/>
                </a:solidFill>
                <a:latin typeface="Times New Roman"/>
                <a:cs typeface="Times New Roman"/>
              </a:rPr>
              <a:t> </a:t>
            </a:r>
            <a:r>
              <a:rPr lang="en-US" sz="1600" err="1">
                <a:solidFill>
                  <a:schemeClr val="bg1"/>
                </a:solidFill>
                <a:latin typeface="Times New Roman"/>
                <a:cs typeface="Times New Roman"/>
              </a:rPr>
              <a:t>máy</a:t>
            </a:r>
            <a:r>
              <a:rPr lang="en-US" sz="1600">
                <a:solidFill>
                  <a:schemeClr val="bg1"/>
                </a:solidFill>
                <a:latin typeface="Times New Roman"/>
                <a:cs typeface="Times New Roman"/>
              </a:rPr>
              <a:t> </a:t>
            </a:r>
            <a:r>
              <a:rPr lang="en-US" sz="1600" err="1">
                <a:solidFill>
                  <a:schemeClr val="bg1"/>
                </a:solidFill>
                <a:latin typeface="Times New Roman"/>
                <a:cs typeface="Times New Roman"/>
              </a:rPr>
              <a:t>tính</a:t>
            </a:r>
            <a:r>
              <a:rPr lang="en-US" sz="1600">
                <a:solidFill>
                  <a:schemeClr val="bg1"/>
                </a:solidFill>
                <a:latin typeface="Times New Roman"/>
                <a:cs typeface="Times New Roman"/>
              </a:rPr>
              <a:t>)</a:t>
            </a:r>
            <a:endParaRPr lang="vi-VN">
              <a:solidFill>
                <a:schemeClr val="bg1"/>
              </a:solidFill>
              <a:cs typeface="Arial"/>
            </a:endParaRPr>
          </a:p>
        </p:txBody>
      </p:sp>
      <p:sp>
        <p:nvSpPr>
          <p:cNvPr id="6" name="Hộp Văn bản 5">
            <a:extLst>
              <a:ext uri="{FF2B5EF4-FFF2-40B4-BE49-F238E27FC236}">
                <a16:creationId xmlns:a16="http://schemas.microsoft.com/office/drawing/2014/main" id="{64060B0C-C0CA-4860-BA1A-95584A7CC01E}"/>
              </a:ext>
            </a:extLst>
          </p:cNvPr>
          <p:cNvSpPr txBox="1"/>
          <p:nvPr/>
        </p:nvSpPr>
        <p:spPr>
          <a:xfrm>
            <a:off x="490702" y="2284029"/>
            <a:ext cx="814288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sz="1600" err="1">
                <a:solidFill>
                  <a:schemeClr val="bg1"/>
                </a:solidFill>
                <a:latin typeface="Times New Roman"/>
                <a:cs typeface="Times"/>
              </a:rPr>
              <a:t>Một</a:t>
            </a:r>
            <a:r>
              <a:rPr lang="en-US" sz="1600">
                <a:solidFill>
                  <a:schemeClr val="bg1"/>
                </a:solidFill>
                <a:latin typeface="Times New Roman"/>
                <a:cs typeface="Times"/>
              </a:rPr>
              <a:t> character device driver, </a:t>
            </a:r>
            <a:r>
              <a:rPr lang="en-US" sz="1600" err="1">
                <a:solidFill>
                  <a:schemeClr val="bg1"/>
                </a:solidFill>
                <a:latin typeface="Times New Roman"/>
                <a:cs typeface="Times"/>
              </a:rPr>
              <a:t>ít</a:t>
            </a:r>
            <a:r>
              <a:rPr lang="en-US" sz="1600">
                <a:solidFill>
                  <a:schemeClr val="bg1"/>
                </a:solidFill>
                <a:latin typeface="Times New Roman"/>
                <a:cs typeface="Times"/>
              </a:rPr>
              <a:t> </a:t>
            </a:r>
            <a:r>
              <a:rPr lang="en-US" sz="1600" err="1">
                <a:solidFill>
                  <a:schemeClr val="bg1"/>
                </a:solidFill>
                <a:latin typeface="Times New Roman"/>
                <a:cs typeface="Times"/>
              </a:rPr>
              <a:t>nhất</a:t>
            </a:r>
            <a:r>
              <a:rPr lang="en-US" sz="1600">
                <a:solidFill>
                  <a:schemeClr val="bg1"/>
                </a:solidFill>
                <a:latin typeface="Times New Roman"/>
                <a:cs typeface="Times"/>
              </a:rPr>
              <a:t> 4 system call: open, close read </a:t>
            </a:r>
            <a:r>
              <a:rPr lang="en-US" sz="1600" err="1">
                <a:solidFill>
                  <a:schemeClr val="bg1"/>
                </a:solidFill>
                <a:latin typeface="Times New Roman"/>
                <a:cs typeface="Times"/>
              </a:rPr>
              <a:t>và</a:t>
            </a:r>
            <a:r>
              <a:rPr lang="en-US" sz="1600">
                <a:solidFill>
                  <a:schemeClr val="bg1"/>
                </a:solidFill>
                <a:latin typeface="Times New Roman"/>
                <a:cs typeface="Times"/>
              </a:rPr>
              <a:t> write </a:t>
            </a:r>
            <a:r>
              <a:rPr lang="en-US" sz="1600" err="1">
                <a:solidFill>
                  <a:schemeClr val="bg1"/>
                </a:solidFill>
                <a:latin typeface="Times New Roman"/>
                <a:cs typeface="Times"/>
              </a:rPr>
              <a:t>cần</a:t>
            </a:r>
            <a:r>
              <a:rPr lang="en-US" sz="1600">
                <a:solidFill>
                  <a:schemeClr val="bg1"/>
                </a:solidFill>
                <a:latin typeface="Times New Roman"/>
                <a:cs typeface="Times"/>
              </a:rPr>
              <a:t> </a:t>
            </a:r>
            <a:r>
              <a:rPr lang="en-US" sz="1600" err="1">
                <a:solidFill>
                  <a:schemeClr val="bg1"/>
                </a:solidFill>
                <a:latin typeface="Times New Roman"/>
                <a:cs typeface="Times"/>
              </a:rPr>
              <a:t>được</a:t>
            </a:r>
            <a:r>
              <a:rPr lang="en-US" sz="1600">
                <a:solidFill>
                  <a:schemeClr val="bg1"/>
                </a:solidFill>
                <a:latin typeface="Times New Roman"/>
                <a:cs typeface="Times"/>
              </a:rPr>
              <a:t> implement </a:t>
            </a:r>
            <a:r>
              <a:rPr lang="en-US" sz="1600" err="1">
                <a:solidFill>
                  <a:schemeClr val="bg1"/>
                </a:solidFill>
                <a:latin typeface="Times New Roman"/>
                <a:cs typeface="Times"/>
              </a:rPr>
              <a:t>để</a:t>
            </a:r>
            <a:r>
              <a:rPr lang="en-US" sz="1600">
                <a:solidFill>
                  <a:schemeClr val="bg1"/>
                </a:solidFill>
                <a:latin typeface="Times New Roman"/>
                <a:cs typeface="Times"/>
              </a:rPr>
              <a:t> </a:t>
            </a:r>
            <a:r>
              <a:rPr lang="en-US" sz="1600" err="1">
                <a:solidFill>
                  <a:schemeClr val="bg1"/>
                </a:solidFill>
                <a:latin typeface="Times New Roman"/>
                <a:cs typeface="Times"/>
              </a:rPr>
              <a:t>chardev</a:t>
            </a:r>
            <a:r>
              <a:rPr lang="en-US" sz="1600">
                <a:solidFill>
                  <a:schemeClr val="bg1"/>
                </a:solidFill>
                <a:latin typeface="Times New Roman"/>
                <a:cs typeface="Times"/>
              </a:rPr>
              <a:t> </a:t>
            </a:r>
            <a:r>
              <a:rPr lang="en-US" sz="1600" err="1">
                <a:solidFill>
                  <a:schemeClr val="bg1"/>
                </a:solidFill>
                <a:latin typeface="Times New Roman"/>
                <a:cs typeface="Times"/>
              </a:rPr>
              <a:t>có</a:t>
            </a:r>
            <a:r>
              <a:rPr lang="en-US" sz="1600">
                <a:solidFill>
                  <a:schemeClr val="bg1"/>
                </a:solidFill>
                <a:latin typeface="Times New Roman"/>
                <a:cs typeface="Times"/>
              </a:rPr>
              <a:t> </a:t>
            </a:r>
            <a:r>
              <a:rPr lang="en-US" sz="1600" err="1">
                <a:solidFill>
                  <a:schemeClr val="bg1"/>
                </a:solidFill>
                <a:latin typeface="Times New Roman"/>
                <a:cs typeface="Times"/>
              </a:rPr>
              <a:t>thể</a:t>
            </a:r>
            <a:r>
              <a:rPr lang="en-US" sz="1600">
                <a:solidFill>
                  <a:schemeClr val="bg1"/>
                </a:solidFill>
                <a:latin typeface="Times New Roman"/>
                <a:cs typeface="Times"/>
              </a:rPr>
              <a:t> </a:t>
            </a:r>
            <a:r>
              <a:rPr lang="en-US" sz="1600" err="1">
                <a:solidFill>
                  <a:schemeClr val="bg1"/>
                </a:solidFill>
                <a:latin typeface="Times New Roman"/>
                <a:cs typeface="Times"/>
              </a:rPr>
              <a:t>hoạt</a:t>
            </a:r>
            <a:r>
              <a:rPr lang="en-US" sz="1600">
                <a:solidFill>
                  <a:schemeClr val="bg1"/>
                </a:solidFill>
                <a:latin typeface="Times New Roman"/>
                <a:cs typeface="Times"/>
              </a:rPr>
              <a:t> </a:t>
            </a:r>
            <a:r>
              <a:rPr lang="en-US" sz="1600" err="1">
                <a:solidFill>
                  <a:schemeClr val="bg1"/>
                </a:solidFill>
                <a:latin typeface="Times New Roman"/>
                <a:cs typeface="Times"/>
              </a:rPr>
              <a:t>động</a:t>
            </a:r>
            <a:r>
              <a:rPr lang="en-US" sz="1600">
                <a:solidFill>
                  <a:schemeClr val="bg1"/>
                </a:solidFill>
                <a:latin typeface="Times New Roman"/>
                <a:cs typeface="Times"/>
              </a:rPr>
              <a:t> </a:t>
            </a:r>
            <a:r>
              <a:rPr lang="en-US" sz="1600" err="1">
                <a:solidFill>
                  <a:schemeClr val="bg1"/>
                </a:solidFill>
                <a:latin typeface="Times New Roman"/>
                <a:cs typeface="Times"/>
              </a:rPr>
              <a:t>một</a:t>
            </a:r>
            <a:r>
              <a:rPr lang="en-US" sz="1600">
                <a:solidFill>
                  <a:schemeClr val="bg1"/>
                </a:solidFill>
                <a:latin typeface="Times New Roman"/>
                <a:cs typeface="Times"/>
              </a:rPr>
              <a:t> </a:t>
            </a:r>
            <a:r>
              <a:rPr lang="en-US" sz="1600" err="1">
                <a:solidFill>
                  <a:schemeClr val="bg1"/>
                </a:solidFill>
                <a:latin typeface="Times New Roman"/>
                <a:cs typeface="Times"/>
              </a:rPr>
              <a:t>cách</a:t>
            </a:r>
            <a:r>
              <a:rPr lang="en-US" sz="1600">
                <a:solidFill>
                  <a:schemeClr val="bg1"/>
                </a:solidFill>
                <a:latin typeface="Times New Roman"/>
                <a:cs typeface="Times"/>
              </a:rPr>
              <a:t> </a:t>
            </a:r>
            <a:r>
              <a:rPr lang="en-US" sz="1600" err="1">
                <a:solidFill>
                  <a:schemeClr val="bg1"/>
                </a:solidFill>
                <a:latin typeface="Times New Roman"/>
                <a:cs typeface="Times"/>
              </a:rPr>
              <a:t>bình</a:t>
            </a:r>
            <a:r>
              <a:rPr lang="en-US" sz="1600">
                <a:solidFill>
                  <a:schemeClr val="bg1"/>
                </a:solidFill>
                <a:latin typeface="Times New Roman"/>
                <a:cs typeface="Times"/>
              </a:rPr>
              <a:t> </a:t>
            </a:r>
            <a:r>
              <a:rPr lang="en-US" sz="1600" err="1">
                <a:solidFill>
                  <a:schemeClr val="bg1"/>
                </a:solidFill>
                <a:latin typeface="Times New Roman"/>
                <a:cs typeface="Times"/>
              </a:rPr>
              <a:t>thường</a:t>
            </a:r>
            <a:r>
              <a:rPr lang="en-US" sz="1600">
                <a:solidFill>
                  <a:schemeClr val="bg1"/>
                </a:solidFill>
                <a:latin typeface="Times New Roman"/>
                <a:cs typeface="Times"/>
              </a:rPr>
              <a:t>.</a:t>
            </a:r>
            <a:endParaRPr lang="vi-VN">
              <a:solidFill>
                <a:schemeClr val="bg1"/>
              </a:solidFill>
              <a:cs typeface="Arial"/>
            </a:endParaRPr>
          </a:p>
        </p:txBody>
      </p:sp>
      <p:sp>
        <p:nvSpPr>
          <p:cNvPr id="7" name="Hộp Văn bản 6">
            <a:extLst>
              <a:ext uri="{FF2B5EF4-FFF2-40B4-BE49-F238E27FC236}">
                <a16:creationId xmlns:a16="http://schemas.microsoft.com/office/drawing/2014/main" id="{4A9BEE18-3898-4726-B097-191AC43974BF}"/>
              </a:ext>
            </a:extLst>
          </p:cNvPr>
          <p:cNvSpPr txBox="1"/>
          <p:nvPr/>
        </p:nvSpPr>
        <p:spPr>
          <a:xfrm>
            <a:off x="490702" y="2973771"/>
            <a:ext cx="8182303"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sz="1600">
                <a:solidFill>
                  <a:schemeClr val="bg1"/>
                </a:solidFill>
                <a:latin typeface="Times New Roman"/>
                <a:cs typeface="Times New Roman"/>
              </a:rPr>
              <a:t>Do Linux </a:t>
            </a:r>
            <a:r>
              <a:rPr lang="en-US" sz="1600" err="1">
                <a:solidFill>
                  <a:schemeClr val="bg1"/>
                </a:solidFill>
                <a:latin typeface="Times New Roman"/>
                <a:cs typeface="Times New Roman"/>
              </a:rPr>
              <a:t>về</a:t>
            </a:r>
            <a:r>
              <a:rPr lang="en-US" sz="1600">
                <a:solidFill>
                  <a:schemeClr val="bg1"/>
                </a:solidFill>
                <a:latin typeface="Times New Roman"/>
                <a:cs typeface="Times New Roman"/>
              </a:rPr>
              <a:t> </a:t>
            </a:r>
            <a:r>
              <a:rPr lang="en-US" sz="1600" err="1">
                <a:solidFill>
                  <a:schemeClr val="bg1"/>
                </a:solidFill>
                <a:latin typeface="Times New Roman"/>
                <a:cs typeface="Times New Roman"/>
              </a:rPr>
              <a:t>cơ</a:t>
            </a:r>
            <a:r>
              <a:rPr lang="en-US" sz="1600">
                <a:solidFill>
                  <a:schemeClr val="bg1"/>
                </a:solidFill>
                <a:latin typeface="Times New Roman"/>
                <a:cs typeface="Times New Roman"/>
              </a:rPr>
              <a:t> </a:t>
            </a:r>
            <a:r>
              <a:rPr lang="en-US" sz="1600" err="1">
                <a:solidFill>
                  <a:schemeClr val="bg1"/>
                </a:solidFill>
                <a:latin typeface="Times New Roman"/>
                <a:cs typeface="Times New Roman"/>
              </a:rPr>
              <a:t>bản</a:t>
            </a:r>
            <a:r>
              <a:rPr lang="en-US" sz="1600">
                <a:solidFill>
                  <a:schemeClr val="bg1"/>
                </a:solidFill>
                <a:latin typeface="Times New Roman"/>
                <a:cs typeface="Times New Roman"/>
              </a:rPr>
              <a:t> </a:t>
            </a:r>
            <a:r>
              <a:rPr lang="en-US" sz="1600" err="1">
                <a:solidFill>
                  <a:schemeClr val="bg1"/>
                </a:solidFill>
                <a:latin typeface="Times New Roman"/>
                <a:cs typeface="Times New Roman"/>
              </a:rPr>
              <a:t>là</a:t>
            </a:r>
            <a:r>
              <a:rPr lang="en-US" sz="1600">
                <a:solidFill>
                  <a:schemeClr val="bg1"/>
                </a:solidFill>
                <a:latin typeface="Times New Roman"/>
                <a:cs typeface="Times New Roman"/>
              </a:rPr>
              <a:t> file, </a:t>
            </a:r>
            <a:r>
              <a:rPr lang="en-US" sz="1600" err="1">
                <a:solidFill>
                  <a:schemeClr val="bg1"/>
                </a:solidFill>
                <a:latin typeface="Times New Roman"/>
                <a:cs typeface="Times New Roman"/>
              </a:rPr>
              <a:t>nên</a:t>
            </a:r>
            <a:r>
              <a:rPr lang="en-US" sz="1600">
                <a:solidFill>
                  <a:schemeClr val="bg1"/>
                </a:solidFill>
                <a:latin typeface="Times New Roman"/>
                <a:cs typeface="Times New Roman"/>
              </a:rPr>
              <a:t> </a:t>
            </a:r>
            <a:r>
              <a:rPr lang="en-US" sz="1600" err="1">
                <a:solidFill>
                  <a:schemeClr val="bg1"/>
                </a:solidFill>
                <a:latin typeface="Times New Roman"/>
                <a:cs typeface="Times New Roman"/>
              </a:rPr>
              <a:t>các</a:t>
            </a:r>
            <a:r>
              <a:rPr lang="en-US" sz="1600">
                <a:solidFill>
                  <a:schemeClr val="bg1"/>
                </a:solidFill>
                <a:latin typeface="Times New Roman"/>
                <a:cs typeface="Times New Roman"/>
              </a:rPr>
              <a:t> character device </a:t>
            </a:r>
            <a:r>
              <a:rPr lang="en-US" sz="1600" err="1">
                <a:solidFill>
                  <a:schemeClr val="bg1"/>
                </a:solidFill>
                <a:latin typeface="Times New Roman"/>
                <a:cs typeface="Times New Roman"/>
              </a:rPr>
              <a:t>được</a:t>
            </a:r>
            <a:r>
              <a:rPr lang="en-US" sz="1600">
                <a:solidFill>
                  <a:schemeClr val="bg1"/>
                </a:solidFill>
                <a:latin typeface="Times New Roman"/>
                <a:cs typeface="Times New Roman"/>
              </a:rPr>
              <a:t> </a:t>
            </a:r>
            <a:r>
              <a:rPr lang="en-US" sz="1600" err="1">
                <a:solidFill>
                  <a:schemeClr val="bg1"/>
                </a:solidFill>
                <a:latin typeface="Times New Roman"/>
                <a:cs typeface="Times New Roman"/>
              </a:rPr>
              <a:t>truy</a:t>
            </a:r>
            <a:r>
              <a:rPr lang="en-US" sz="1600">
                <a:solidFill>
                  <a:schemeClr val="bg1"/>
                </a:solidFill>
                <a:latin typeface="Times New Roman"/>
                <a:cs typeface="Times New Roman"/>
              </a:rPr>
              <a:t> </a:t>
            </a:r>
            <a:r>
              <a:rPr lang="en-US" sz="1600" err="1">
                <a:solidFill>
                  <a:schemeClr val="bg1"/>
                </a:solidFill>
                <a:latin typeface="Times New Roman"/>
                <a:cs typeface="Times New Roman"/>
              </a:rPr>
              <a:t>cập</a:t>
            </a:r>
            <a:r>
              <a:rPr lang="en-US" sz="1600">
                <a:solidFill>
                  <a:schemeClr val="bg1"/>
                </a:solidFill>
                <a:latin typeface="Times New Roman"/>
                <a:cs typeface="Times New Roman"/>
              </a:rPr>
              <a:t> </a:t>
            </a:r>
            <a:r>
              <a:rPr lang="en-US" sz="1600" err="1">
                <a:solidFill>
                  <a:schemeClr val="bg1"/>
                </a:solidFill>
                <a:latin typeface="Times New Roman"/>
                <a:cs typeface="Times New Roman"/>
              </a:rPr>
              <a:t>bằng</a:t>
            </a:r>
            <a:r>
              <a:rPr lang="en-US" sz="1600">
                <a:solidFill>
                  <a:schemeClr val="bg1"/>
                </a:solidFill>
                <a:latin typeface="Times New Roman"/>
                <a:cs typeface="Times New Roman"/>
              </a:rPr>
              <a:t> </a:t>
            </a:r>
            <a:r>
              <a:rPr lang="en-US" sz="1600" err="1">
                <a:solidFill>
                  <a:schemeClr val="bg1"/>
                </a:solidFill>
                <a:latin typeface="Times New Roman"/>
                <a:cs typeface="Times New Roman"/>
              </a:rPr>
              <a:t>các</a:t>
            </a:r>
            <a:r>
              <a:rPr lang="en-US" sz="1600">
                <a:solidFill>
                  <a:schemeClr val="bg1"/>
                </a:solidFill>
                <a:latin typeface="Times New Roman"/>
                <a:cs typeface="Times New Roman"/>
              </a:rPr>
              <a:t> file system node</a:t>
            </a:r>
            <a:endParaRPr lang="vi-VN">
              <a:solidFill>
                <a:schemeClr val="bg1"/>
              </a:solidFill>
              <a:cs typeface="Arial"/>
            </a:endParaRPr>
          </a:p>
          <a:p>
            <a:r>
              <a:rPr lang="en-US" sz="1600">
                <a:solidFill>
                  <a:schemeClr val="bg1"/>
                </a:solidFill>
                <a:latin typeface="Times New Roman"/>
                <a:cs typeface="Times New Roman"/>
              </a:rPr>
              <a:t> (</a:t>
            </a:r>
            <a:r>
              <a:rPr lang="en-US" sz="1600" err="1">
                <a:solidFill>
                  <a:schemeClr val="bg1"/>
                </a:solidFill>
                <a:latin typeface="Times New Roman"/>
                <a:cs typeface="Times New Roman"/>
              </a:rPr>
              <a:t>trong</a:t>
            </a:r>
            <a:r>
              <a:rPr lang="en-US" sz="1600">
                <a:solidFill>
                  <a:schemeClr val="bg1"/>
                </a:solidFill>
                <a:latin typeface="Times New Roman"/>
                <a:cs typeface="Times New Roman"/>
              </a:rPr>
              <a:t> /dev directory).</a:t>
            </a:r>
            <a:endParaRPr lang="en-US">
              <a:solidFill>
                <a:schemeClr val="bg1"/>
              </a:solidFill>
            </a:endParaRPr>
          </a:p>
        </p:txBody>
      </p:sp>
    </p:spTree>
    <p:extLst>
      <p:ext uri="{BB962C8B-B14F-4D97-AF65-F5344CB8AC3E}">
        <p14:creationId xmlns:p14="http://schemas.microsoft.com/office/powerpoint/2010/main" val="21406336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46472"/>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2.6</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Đăng</a:t>
            </a:r>
            <a:r>
              <a:rPr lang="en-US" b="1" dirty="0"/>
              <a:t> </a:t>
            </a:r>
            <a:r>
              <a:rPr lang="en-US" b="1" dirty="0" err="1"/>
              <a:t>ký</a:t>
            </a:r>
            <a:r>
              <a:rPr lang="en-US" b="1" dirty="0"/>
              <a:t> entry point open </a:t>
            </a:r>
            <a:r>
              <a:rPr lang="en-US" b="1" dirty="0" err="1"/>
              <a:t>và</a:t>
            </a:r>
            <a:r>
              <a:rPr lang="en-US" b="1" dirty="0"/>
              <a:t> release </a:t>
            </a:r>
            <a:endParaRPr lang="vi-VN" b="1" dirty="0">
              <a:solidFill>
                <a:schemeClr val="tx1"/>
              </a:solidFill>
            </a:endParaRPr>
          </a:p>
        </p:txBody>
      </p:sp>
      <p:sp>
        <p:nvSpPr>
          <p:cNvPr id="2" name="Rectangle 1">
            <a:extLst>
              <a:ext uri="{FF2B5EF4-FFF2-40B4-BE49-F238E27FC236}">
                <a16:creationId xmlns:a16="http://schemas.microsoft.com/office/drawing/2014/main" id="{72DDB074-CB45-4FEF-9204-8F86314BD851}"/>
              </a:ext>
            </a:extLst>
          </p:cNvPr>
          <p:cNvSpPr/>
          <p:nvPr/>
        </p:nvSpPr>
        <p:spPr>
          <a:xfrm>
            <a:off x="720505" y="1295379"/>
            <a:ext cx="5745607" cy="400110"/>
          </a:xfrm>
          <a:prstGeom prst="rect">
            <a:avLst/>
          </a:prstGeom>
        </p:spPr>
        <p:txBody>
          <a:bodyPr wrap="square">
            <a:spAutoFit/>
          </a:bodyPr>
          <a:lstStyle/>
          <a:p>
            <a:pPr marL="342900" indent="-342900">
              <a:buFont typeface="Wingdings" panose="05000000000000000000" pitchFamily="2" charset="2"/>
              <a:buChar char="Ø"/>
            </a:pPr>
            <a:r>
              <a:rPr lang="en-US" sz="2000" dirty="0" err="1">
                <a:solidFill>
                  <a:srgbClr val="FFC000"/>
                </a:solidFill>
                <a:latin typeface="Arial-BoldMT"/>
              </a:rPr>
              <a:t>Hàm</a:t>
            </a:r>
            <a:r>
              <a:rPr lang="en-US" sz="2000" dirty="0">
                <a:solidFill>
                  <a:srgbClr val="FFC000"/>
                </a:solidFill>
                <a:latin typeface="Arial-BoldMT"/>
              </a:rPr>
              <a:t> </a:t>
            </a:r>
            <a:r>
              <a:rPr lang="en-US" sz="2000" dirty="0" err="1">
                <a:solidFill>
                  <a:srgbClr val="FFC000"/>
                </a:solidFill>
                <a:latin typeface="Arial-BoldMT"/>
              </a:rPr>
              <a:t>thao</a:t>
            </a:r>
            <a:r>
              <a:rPr lang="en-US" sz="2000" dirty="0">
                <a:solidFill>
                  <a:srgbClr val="FFC000"/>
                </a:solidFill>
                <a:latin typeface="Arial-BoldMT"/>
              </a:rPr>
              <a:t> </a:t>
            </a:r>
            <a:r>
              <a:rPr lang="en-US" sz="2000" dirty="0" err="1">
                <a:solidFill>
                  <a:srgbClr val="FFC000"/>
                </a:solidFill>
                <a:latin typeface="Arial-BoldMT"/>
              </a:rPr>
              <a:t>tác</a:t>
            </a:r>
            <a:r>
              <a:rPr lang="en-US" sz="2000" dirty="0">
                <a:solidFill>
                  <a:srgbClr val="FFC000"/>
                </a:solidFill>
                <a:latin typeface="Arial-BoldMT"/>
              </a:rPr>
              <a:t> </a:t>
            </a:r>
            <a:r>
              <a:rPr lang="en-US" sz="2000" dirty="0" err="1">
                <a:solidFill>
                  <a:srgbClr val="FFC000"/>
                </a:solidFill>
                <a:latin typeface="Arial-BoldMT"/>
              </a:rPr>
              <a:t>với</a:t>
            </a:r>
            <a:r>
              <a:rPr lang="en-US" sz="2000" dirty="0">
                <a:solidFill>
                  <a:srgbClr val="FFC000"/>
                </a:solidFill>
                <a:latin typeface="Arial-BoldMT"/>
              </a:rPr>
              <a:t> </a:t>
            </a:r>
            <a:r>
              <a:rPr lang="en-US" sz="2000" dirty="0" err="1">
                <a:solidFill>
                  <a:srgbClr val="FFC000"/>
                </a:solidFill>
                <a:latin typeface="Arial-BoldMT"/>
              </a:rPr>
              <a:t>cdev</a:t>
            </a:r>
            <a:r>
              <a:rPr lang="en-US" sz="2000" dirty="0">
                <a:solidFill>
                  <a:srgbClr val="FFC000"/>
                </a:solidFill>
                <a:latin typeface="Arial-BoldMT"/>
              </a:rPr>
              <a:t> </a:t>
            </a:r>
            <a:r>
              <a:rPr lang="en-US" sz="2000" dirty="0" err="1">
                <a:solidFill>
                  <a:srgbClr val="FFC000"/>
                </a:solidFill>
                <a:latin typeface="Arial-BoldMT"/>
              </a:rPr>
              <a:t>phổ</a:t>
            </a:r>
            <a:r>
              <a:rPr lang="en-US" sz="2000" dirty="0">
                <a:solidFill>
                  <a:srgbClr val="FFC000"/>
                </a:solidFill>
                <a:latin typeface="Arial-BoldMT"/>
              </a:rPr>
              <a:t> </a:t>
            </a:r>
            <a:r>
              <a:rPr lang="en-US" sz="2000" dirty="0" err="1">
                <a:solidFill>
                  <a:srgbClr val="FFC000"/>
                </a:solidFill>
                <a:latin typeface="Arial-BoldMT"/>
              </a:rPr>
              <a:t>biến</a:t>
            </a:r>
            <a:endParaRPr lang="en-US" dirty="0">
              <a:solidFill>
                <a:srgbClr val="FFC000"/>
              </a:solidFill>
            </a:endParaRPr>
          </a:p>
        </p:txBody>
      </p:sp>
      <p:sp>
        <p:nvSpPr>
          <p:cNvPr id="7" name="TextBox 6">
            <a:extLst>
              <a:ext uri="{FF2B5EF4-FFF2-40B4-BE49-F238E27FC236}">
                <a16:creationId xmlns:a16="http://schemas.microsoft.com/office/drawing/2014/main" id="{733CA1FF-9B89-488A-98A0-5CF945C2451B}"/>
              </a:ext>
            </a:extLst>
          </p:cNvPr>
          <p:cNvSpPr txBox="1"/>
          <p:nvPr/>
        </p:nvSpPr>
        <p:spPr>
          <a:xfrm>
            <a:off x="631417" y="840634"/>
            <a:ext cx="6030640" cy="369332"/>
          </a:xfrm>
          <a:prstGeom prst="rect">
            <a:avLst/>
          </a:prstGeom>
          <a:noFill/>
        </p:spPr>
        <p:txBody>
          <a:bodyPr wrap="square" rtlCol="0">
            <a:spAutoFit/>
          </a:bodyPr>
          <a:lstStyle/>
          <a:p>
            <a:r>
              <a:rPr lang="en-US" dirty="0">
                <a:solidFill>
                  <a:srgbClr val="FFC000"/>
                </a:solidFill>
              </a:rPr>
              <a:t>2.6.1. </a:t>
            </a:r>
            <a:r>
              <a:rPr lang="en-US" dirty="0" err="1">
                <a:solidFill>
                  <a:srgbClr val="FFC000"/>
                </a:solidFill>
              </a:rPr>
              <a:t>cdevs</a:t>
            </a:r>
            <a:endParaRPr lang="en-US" dirty="0">
              <a:solidFill>
                <a:srgbClr val="FFC000"/>
              </a:solidFill>
            </a:endParaRPr>
          </a:p>
        </p:txBody>
      </p:sp>
      <p:pic>
        <p:nvPicPr>
          <p:cNvPr id="3" name="Picture 2">
            <a:extLst>
              <a:ext uri="{FF2B5EF4-FFF2-40B4-BE49-F238E27FC236}">
                <a16:creationId xmlns:a16="http://schemas.microsoft.com/office/drawing/2014/main" id="{2959C863-B03A-40F3-BED6-B2DF728F2B08}"/>
              </a:ext>
            </a:extLst>
          </p:cNvPr>
          <p:cNvPicPr>
            <a:picLocks noChangeAspect="1"/>
          </p:cNvPicPr>
          <p:nvPr/>
        </p:nvPicPr>
        <p:blipFill>
          <a:blip r:embed="rId2"/>
          <a:stretch>
            <a:fillRect/>
          </a:stretch>
        </p:blipFill>
        <p:spPr>
          <a:xfrm>
            <a:off x="1272396" y="1695489"/>
            <a:ext cx="6599207" cy="3404370"/>
          </a:xfrm>
          <a:prstGeom prst="rect">
            <a:avLst/>
          </a:prstGeom>
        </p:spPr>
      </p:pic>
    </p:spTree>
    <p:extLst>
      <p:ext uri="{BB962C8B-B14F-4D97-AF65-F5344CB8AC3E}">
        <p14:creationId xmlns:p14="http://schemas.microsoft.com/office/powerpoint/2010/main" val="11212053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46472"/>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2.6</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Đăng</a:t>
            </a:r>
            <a:r>
              <a:rPr lang="en-US" b="1" dirty="0"/>
              <a:t> </a:t>
            </a:r>
            <a:r>
              <a:rPr lang="en-US" b="1" dirty="0" err="1"/>
              <a:t>ký</a:t>
            </a:r>
            <a:r>
              <a:rPr lang="en-US" b="1" dirty="0"/>
              <a:t> entry point open </a:t>
            </a:r>
            <a:r>
              <a:rPr lang="en-US" b="1" dirty="0" err="1"/>
              <a:t>và</a:t>
            </a:r>
            <a:r>
              <a:rPr lang="en-US" b="1" dirty="0"/>
              <a:t> release </a:t>
            </a:r>
            <a:endParaRPr lang="vi-VN" b="1" dirty="0">
              <a:solidFill>
                <a:schemeClr val="tx1"/>
              </a:solidFill>
            </a:endParaRPr>
          </a:p>
        </p:txBody>
      </p:sp>
      <p:sp>
        <p:nvSpPr>
          <p:cNvPr id="2" name="Rectangle 1">
            <a:extLst>
              <a:ext uri="{FF2B5EF4-FFF2-40B4-BE49-F238E27FC236}">
                <a16:creationId xmlns:a16="http://schemas.microsoft.com/office/drawing/2014/main" id="{72DDB074-CB45-4FEF-9204-8F86314BD851}"/>
              </a:ext>
            </a:extLst>
          </p:cNvPr>
          <p:cNvSpPr/>
          <p:nvPr/>
        </p:nvSpPr>
        <p:spPr>
          <a:xfrm>
            <a:off x="720505" y="1295379"/>
            <a:ext cx="8081851" cy="3724096"/>
          </a:xfrm>
          <a:prstGeom prst="rect">
            <a:avLst/>
          </a:prstGeom>
        </p:spPr>
        <p:txBody>
          <a:bodyPr wrap="square">
            <a:spAutoFit/>
          </a:bodyPr>
          <a:lstStyle/>
          <a:p>
            <a:pPr marL="342900" indent="-342900">
              <a:buFont typeface="Wingdings" panose="05000000000000000000" pitchFamily="2" charset="2"/>
              <a:buChar char="Ø"/>
            </a:pPr>
            <a:r>
              <a:rPr lang="vi-VN" dirty="0">
                <a:solidFill>
                  <a:srgbClr val="FFC000"/>
                </a:solidFill>
              </a:rPr>
              <a:t>Cấu trúc </a:t>
            </a:r>
            <a:r>
              <a:rPr lang="vi-VN" b="1" dirty="0">
                <a:solidFill>
                  <a:srgbClr val="FFC000"/>
                </a:solidFill>
              </a:rPr>
              <a:t>file_operations </a:t>
            </a:r>
            <a:r>
              <a:rPr lang="vi-VN" dirty="0">
                <a:solidFill>
                  <a:srgbClr val="FFC000"/>
                </a:solidFill>
              </a:rPr>
              <a:t>gồm các con trỏ hàm</a:t>
            </a:r>
            <a:endParaRPr lang="en-US" dirty="0">
              <a:solidFill>
                <a:srgbClr val="FFC000"/>
              </a:solidFill>
            </a:endParaRPr>
          </a:p>
          <a:p>
            <a:pPr marL="742950" lvl="1" indent="-285750">
              <a:buFont typeface="Arial" panose="020B0604020202020204" pitchFamily="34" charset="0"/>
              <a:buChar char="•"/>
            </a:pPr>
            <a:r>
              <a:rPr lang="vi-VN" dirty="0">
                <a:solidFill>
                  <a:srgbClr val="FFC000"/>
                </a:solidFill>
              </a:rPr>
              <a:t>Nhiệm vụ của char driver là gán các hàm của char driver cho các</a:t>
            </a:r>
            <a:r>
              <a:rPr lang="en-US" dirty="0">
                <a:solidFill>
                  <a:srgbClr val="FFC000"/>
                </a:solidFill>
              </a:rPr>
              <a:t> </a:t>
            </a:r>
            <a:r>
              <a:rPr lang="vi-VN" dirty="0">
                <a:solidFill>
                  <a:srgbClr val="FFC000"/>
                </a:solidFill>
              </a:rPr>
              <a:t>con </a:t>
            </a:r>
            <a:endParaRPr lang="en-US" dirty="0">
              <a:solidFill>
                <a:srgbClr val="FFC000"/>
              </a:solidFill>
            </a:endParaRPr>
          </a:p>
          <a:p>
            <a:pPr lvl="1"/>
            <a:r>
              <a:rPr lang="vi-VN" dirty="0">
                <a:solidFill>
                  <a:srgbClr val="FFC000"/>
                </a:solidFill>
              </a:rPr>
              <a:t>trỏ ấy</a:t>
            </a:r>
            <a:endParaRPr lang="en-US" dirty="0">
              <a:solidFill>
                <a:srgbClr val="FFC000"/>
              </a:solidFill>
            </a:endParaRPr>
          </a:p>
          <a:p>
            <a:pPr marL="742950" lvl="1" indent="-285750">
              <a:buFont typeface="Arial" panose="020B0604020202020204" pitchFamily="34" charset="0"/>
              <a:buChar char="•"/>
            </a:pPr>
            <a:r>
              <a:rPr lang="vi-VN" dirty="0">
                <a:solidFill>
                  <a:srgbClr val="FFC000"/>
                </a:solidFill>
              </a:rPr>
              <a:t>Sau khi gán xong, các hàm này trở thành entry point của char</a:t>
            </a:r>
            <a:br>
              <a:rPr lang="vi-VN" dirty="0">
                <a:solidFill>
                  <a:srgbClr val="FFC000"/>
                </a:solidFill>
              </a:rPr>
            </a:br>
            <a:r>
              <a:rPr lang="vi-VN" dirty="0">
                <a:solidFill>
                  <a:srgbClr val="FFC000"/>
                </a:solidFill>
              </a:rPr>
              <a:t>driver</a:t>
            </a:r>
            <a:endParaRPr lang="en-US" dirty="0">
              <a:solidFill>
                <a:srgbClr val="FFC000"/>
              </a:solidFill>
            </a:endParaRPr>
          </a:p>
          <a:p>
            <a:pPr marL="342900" indent="-342900">
              <a:buFont typeface="Wingdings" panose="05000000000000000000" pitchFamily="2" charset="2"/>
              <a:buChar char="Ø"/>
            </a:pPr>
            <a:r>
              <a:rPr lang="vi-VN" dirty="0">
                <a:solidFill>
                  <a:srgbClr val="FFC000"/>
                </a:solidFill>
              </a:rPr>
              <a:t>Khi char driver gọi hàm </a:t>
            </a:r>
            <a:r>
              <a:rPr lang="vi-VN" b="1" dirty="0">
                <a:solidFill>
                  <a:srgbClr val="FFC000"/>
                </a:solidFill>
              </a:rPr>
              <a:t>cdev_add</a:t>
            </a:r>
            <a:r>
              <a:rPr lang="vi-VN" dirty="0">
                <a:solidFill>
                  <a:srgbClr val="FFC000"/>
                </a:solidFill>
              </a:rPr>
              <a:t>, Linux kernel sẽ thiết</a:t>
            </a:r>
            <a:r>
              <a:rPr lang="en-US" dirty="0">
                <a:solidFill>
                  <a:srgbClr val="FFC000"/>
                </a:solidFill>
              </a:rPr>
              <a:t> </a:t>
            </a:r>
            <a:r>
              <a:rPr lang="vi-VN" dirty="0">
                <a:solidFill>
                  <a:srgbClr val="FFC000"/>
                </a:solidFill>
              </a:rPr>
              <a:t>lập mối liên hệ </a:t>
            </a:r>
            <a:endParaRPr lang="en-US" dirty="0">
              <a:solidFill>
                <a:srgbClr val="FFC000"/>
              </a:solidFill>
            </a:endParaRPr>
          </a:p>
          <a:p>
            <a:r>
              <a:rPr lang="vi-VN" dirty="0">
                <a:solidFill>
                  <a:srgbClr val="FFC000"/>
                </a:solidFill>
              </a:rPr>
              <a:t>1-1 giữa system call và entry point</a:t>
            </a:r>
            <a:endParaRPr lang="en-US" dirty="0">
              <a:solidFill>
                <a:srgbClr val="FFC000"/>
              </a:solidFill>
            </a:endParaRPr>
          </a:p>
          <a:p>
            <a:pPr marL="742950" lvl="1" indent="-285750">
              <a:buFont typeface="Arial" panose="020B0604020202020204" pitchFamily="34" charset="0"/>
              <a:buChar char="•"/>
            </a:pPr>
            <a:r>
              <a:rPr lang="vi-VN" dirty="0">
                <a:solidFill>
                  <a:srgbClr val="FFC000"/>
                </a:solidFill>
              </a:rPr>
              <a:t>Ví dụ, system call </a:t>
            </a:r>
            <a:r>
              <a:rPr lang="vi-VN" b="1" dirty="0">
                <a:solidFill>
                  <a:srgbClr val="FFC000"/>
                </a:solidFill>
              </a:rPr>
              <a:t>open </a:t>
            </a:r>
            <a:r>
              <a:rPr lang="vi-VN" dirty="0">
                <a:solidFill>
                  <a:srgbClr val="FFC000"/>
                </a:solidFill>
              </a:rPr>
              <a:t>tương ứng với entry point </a:t>
            </a:r>
            <a:r>
              <a:rPr lang="vi-VN" b="1" dirty="0">
                <a:solidFill>
                  <a:srgbClr val="FFC000"/>
                </a:solidFill>
              </a:rPr>
              <a:t>open</a:t>
            </a:r>
            <a:r>
              <a:rPr lang="vi-VN" dirty="0">
                <a:solidFill>
                  <a:srgbClr val="FFC000"/>
                </a:solidFill>
              </a:rPr>
              <a:t>, system</a:t>
            </a:r>
            <a:r>
              <a:rPr lang="en-US" dirty="0">
                <a:solidFill>
                  <a:srgbClr val="FFC000"/>
                </a:solidFill>
              </a:rPr>
              <a:t> </a:t>
            </a:r>
            <a:r>
              <a:rPr lang="vi-VN" dirty="0">
                <a:solidFill>
                  <a:srgbClr val="FFC000"/>
                </a:solidFill>
              </a:rPr>
              <a:t>call </a:t>
            </a:r>
            <a:endParaRPr lang="en-US" dirty="0">
              <a:solidFill>
                <a:srgbClr val="FFC000"/>
              </a:solidFill>
            </a:endParaRPr>
          </a:p>
          <a:p>
            <a:pPr lvl="1"/>
            <a:r>
              <a:rPr lang="vi-VN" b="1" dirty="0">
                <a:solidFill>
                  <a:srgbClr val="FFC000"/>
                </a:solidFill>
              </a:rPr>
              <a:t>close </a:t>
            </a:r>
            <a:r>
              <a:rPr lang="vi-VN" dirty="0">
                <a:solidFill>
                  <a:srgbClr val="FFC000"/>
                </a:solidFill>
              </a:rPr>
              <a:t>tương ứng với entry point </a:t>
            </a:r>
            <a:r>
              <a:rPr lang="vi-VN" b="1" dirty="0">
                <a:solidFill>
                  <a:srgbClr val="FFC000"/>
                </a:solidFill>
              </a:rPr>
              <a:t>release</a:t>
            </a:r>
            <a:r>
              <a:rPr lang="vi-VN" dirty="0">
                <a:solidFill>
                  <a:srgbClr val="FFC000"/>
                </a:solidFill>
              </a:rPr>
              <a:t>, system</a:t>
            </a:r>
            <a:r>
              <a:rPr lang="en-US" dirty="0">
                <a:solidFill>
                  <a:srgbClr val="FFC000"/>
                </a:solidFill>
              </a:rPr>
              <a:t> </a:t>
            </a:r>
            <a:r>
              <a:rPr lang="vi-VN" dirty="0">
                <a:solidFill>
                  <a:srgbClr val="FFC000"/>
                </a:solidFill>
              </a:rPr>
              <a:t>call </a:t>
            </a:r>
            <a:r>
              <a:rPr lang="vi-VN" b="1" dirty="0">
                <a:solidFill>
                  <a:srgbClr val="FFC000"/>
                </a:solidFill>
              </a:rPr>
              <a:t>read </a:t>
            </a:r>
            <a:r>
              <a:rPr lang="vi-VN" dirty="0">
                <a:solidFill>
                  <a:srgbClr val="FFC000"/>
                </a:solidFill>
              </a:rPr>
              <a:t>tương ứng với entry point </a:t>
            </a:r>
            <a:r>
              <a:rPr lang="vi-VN" b="1" dirty="0">
                <a:solidFill>
                  <a:srgbClr val="FFC000"/>
                </a:solidFill>
              </a:rPr>
              <a:t>read</a:t>
            </a:r>
            <a:r>
              <a:rPr lang="vi-VN" dirty="0">
                <a:solidFill>
                  <a:srgbClr val="FFC000"/>
                </a:solidFill>
              </a:rPr>
              <a:t>, system call </a:t>
            </a:r>
            <a:r>
              <a:rPr lang="vi-VN" b="1" dirty="0">
                <a:solidFill>
                  <a:srgbClr val="FFC000"/>
                </a:solidFill>
              </a:rPr>
              <a:t>write </a:t>
            </a:r>
            <a:r>
              <a:rPr lang="vi-VN" dirty="0">
                <a:solidFill>
                  <a:srgbClr val="FFC000"/>
                </a:solidFill>
              </a:rPr>
              <a:t>tương</a:t>
            </a:r>
            <a:r>
              <a:rPr lang="en-US" dirty="0">
                <a:solidFill>
                  <a:srgbClr val="FFC000"/>
                </a:solidFill>
              </a:rPr>
              <a:t> </a:t>
            </a:r>
            <a:r>
              <a:rPr lang="vi-VN" dirty="0">
                <a:solidFill>
                  <a:srgbClr val="FFC000"/>
                </a:solidFill>
              </a:rPr>
              <a:t>ứng với entry point </a:t>
            </a:r>
            <a:r>
              <a:rPr lang="vi-VN" b="1" dirty="0">
                <a:solidFill>
                  <a:srgbClr val="FFC000"/>
                </a:solidFill>
              </a:rPr>
              <a:t>write</a:t>
            </a:r>
            <a:endParaRPr lang="en-US" b="1" dirty="0">
              <a:solidFill>
                <a:srgbClr val="FFC000"/>
              </a:solidFill>
            </a:endParaRPr>
          </a:p>
          <a:p>
            <a:pPr marL="742950" lvl="1" indent="-285750">
              <a:buFont typeface="Symbol" panose="05050102010706020507" pitchFamily="18" charset="2"/>
              <a:buChar char="Þ"/>
            </a:pPr>
            <a:r>
              <a:rPr lang="vi-VN" dirty="0">
                <a:solidFill>
                  <a:srgbClr val="FFC000"/>
                </a:solidFill>
              </a:rPr>
              <a:t>Nhờ vậy, các tiến trình có thể phát đi các system</a:t>
            </a:r>
            <a:r>
              <a:rPr lang="en-US" dirty="0">
                <a:solidFill>
                  <a:srgbClr val="FFC000"/>
                </a:solidFill>
              </a:rPr>
              <a:t> </a:t>
            </a:r>
            <a:r>
              <a:rPr lang="vi-VN" dirty="0">
                <a:solidFill>
                  <a:srgbClr val="FFC000"/>
                </a:solidFill>
              </a:rPr>
              <a:t>call </a:t>
            </a:r>
            <a:r>
              <a:rPr lang="vi-VN" b="1" dirty="0">
                <a:solidFill>
                  <a:srgbClr val="FFC000"/>
                </a:solidFill>
              </a:rPr>
              <a:t>open</a:t>
            </a:r>
            <a:r>
              <a:rPr lang="vi-VN" dirty="0">
                <a:solidFill>
                  <a:srgbClr val="FFC000"/>
                </a:solidFill>
              </a:rPr>
              <a:t>, </a:t>
            </a:r>
            <a:r>
              <a:rPr lang="vi-VN" b="1" dirty="0">
                <a:solidFill>
                  <a:srgbClr val="FFC000"/>
                </a:solidFill>
              </a:rPr>
              <a:t>read</a:t>
            </a:r>
            <a:r>
              <a:rPr lang="vi-VN" dirty="0">
                <a:solidFill>
                  <a:srgbClr val="FFC000"/>
                </a:solidFill>
              </a:rPr>
              <a:t>, </a:t>
            </a:r>
            <a:endParaRPr lang="en-US" dirty="0">
              <a:solidFill>
                <a:srgbClr val="FFC000"/>
              </a:solidFill>
            </a:endParaRPr>
          </a:p>
          <a:p>
            <a:pPr lvl="1"/>
            <a:r>
              <a:rPr lang="vi-VN" b="1" dirty="0">
                <a:solidFill>
                  <a:srgbClr val="FFC000"/>
                </a:solidFill>
              </a:rPr>
              <a:t>write</a:t>
            </a:r>
            <a:r>
              <a:rPr lang="vi-VN" dirty="0">
                <a:solidFill>
                  <a:srgbClr val="FFC000"/>
                </a:solidFill>
              </a:rPr>
              <a:t>, </a:t>
            </a:r>
            <a:r>
              <a:rPr lang="vi-VN" b="1" dirty="0">
                <a:solidFill>
                  <a:srgbClr val="FFC000"/>
                </a:solidFill>
              </a:rPr>
              <a:t>close </a:t>
            </a:r>
            <a:r>
              <a:rPr lang="vi-VN" dirty="0">
                <a:solidFill>
                  <a:srgbClr val="FFC000"/>
                </a:solidFill>
              </a:rPr>
              <a:t>trên device file để tương tác với thiết bị</a:t>
            </a:r>
            <a:r>
              <a:rPr lang="en-US" dirty="0">
                <a:solidFill>
                  <a:srgbClr val="FFC000"/>
                </a:solidFill>
              </a:rPr>
              <a:t> </a:t>
            </a:r>
            <a:r>
              <a:rPr lang="vi-VN" dirty="0">
                <a:solidFill>
                  <a:srgbClr val="FFC000"/>
                </a:solidFill>
              </a:rPr>
              <a:t>vật lý</a:t>
            </a:r>
            <a:r>
              <a:rPr lang="vi-VN" sz="2000" dirty="0">
                <a:solidFill>
                  <a:srgbClr val="FFC000"/>
                </a:solidFill>
              </a:rPr>
              <a:t> </a:t>
            </a:r>
            <a:br>
              <a:rPr lang="vi-VN" sz="2000" dirty="0">
                <a:solidFill>
                  <a:srgbClr val="FFC000"/>
                </a:solidFill>
              </a:rPr>
            </a:br>
            <a:endParaRPr lang="en-US" dirty="0">
              <a:solidFill>
                <a:srgbClr val="FFC000"/>
              </a:solidFill>
            </a:endParaRPr>
          </a:p>
        </p:txBody>
      </p:sp>
      <p:sp>
        <p:nvSpPr>
          <p:cNvPr id="7" name="TextBox 6">
            <a:extLst>
              <a:ext uri="{FF2B5EF4-FFF2-40B4-BE49-F238E27FC236}">
                <a16:creationId xmlns:a16="http://schemas.microsoft.com/office/drawing/2014/main" id="{733CA1FF-9B89-488A-98A0-5CF945C2451B}"/>
              </a:ext>
            </a:extLst>
          </p:cNvPr>
          <p:cNvSpPr txBox="1"/>
          <p:nvPr/>
        </p:nvSpPr>
        <p:spPr>
          <a:xfrm>
            <a:off x="631417" y="840634"/>
            <a:ext cx="6030640" cy="369332"/>
          </a:xfrm>
          <a:prstGeom prst="rect">
            <a:avLst/>
          </a:prstGeom>
          <a:noFill/>
        </p:spPr>
        <p:txBody>
          <a:bodyPr wrap="square" rtlCol="0">
            <a:spAutoFit/>
          </a:bodyPr>
          <a:lstStyle/>
          <a:p>
            <a:r>
              <a:rPr lang="en-US" dirty="0">
                <a:solidFill>
                  <a:srgbClr val="FFC000"/>
                </a:solidFill>
              </a:rPr>
              <a:t>2.6.2. </a:t>
            </a:r>
            <a:r>
              <a:rPr lang="en-US" b="1" dirty="0" err="1">
                <a:solidFill>
                  <a:srgbClr val="FFC000"/>
                </a:solidFill>
              </a:rPr>
              <a:t>file_operations</a:t>
            </a:r>
            <a:r>
              <a:rPr lang="en-US" dirty="0">
                <a:solidFill>
                  <a:srgbClr val="FFC000"/>
                </a:solidFill>
              </a:rPr>
              <a:t> </a:t>
            </a:r>
          </a:p>
        </p:txBody>
      </p:sp>
    </p:spTree>
    <p:extLst>
      <p:ext uri="{BB962C8B-B14F-4D97-AF65-F5344CB8AC3E}">
        <p14:creationId xmlns:p14="http://schemas.microsoft.com/office/powerpoint/2010/main" val="19013795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46472"/>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2.6</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Đăng</a:t>
            </a:r>
            <a:r>
              <a:rPr lang="en-US" b="1" dirty="0"/>
              <a:t> </a:t>
            </a:r>
            <a:r>
              <a:rPr lang="en-US" b="1" dirty="0" err="1"/>
              <a:t>ký</a:t>
            </a:r>
            <a:r>
              <a:rPr lang="en-US" b="1" dirty="0"/>
              <a:t> entry point open </a:t>
            </a:r>
            <a:r>
              <a:rPr lang="en-US" b="1" dirty="0" err="1"/>
              <a:t>và</a:t>
            </a:r>
            <a:r>
              <a:rPr lang="en-US" b="1" dirty="0"/>
              <a:t> release </a:t>
            </a:r>
            <a:endParaRPr lang="vi-VN" b="1" dirty="0">
              <a:solidFill>
                <a:schemeClr val="tx1"/>
              </a:solidFill>
            </a:endParaRPr>
          </a:p>
        </p:txBody>
      </p:sp>
      <p:sp>
        <p:nvSpPr>
          <p:cNvPr id="7" name="TextBox 6">
            <a:extLst>
              <a:ext uri="{FF2B5EF4-FFF2-40B4-BE49-F238E27FC236}">
                <a16:creationId xmlns:a16="http://schemas.microsoft.com/office/drawing/2014/main" id="{733CA1FF-9B89-488A-98A0-5CF945C2451B}"/>
              </a:ext>
            </a:extLst>
          </p:cNvPr>
          <p:cNvSpPr txBox="1"/>
          <p:nvPr/>
        </p:nvSpPr>
        <p:spPr>
          <a:xfrm>
            <a:off x="631417" y="840634"/>
            <a:ext cx="6030640" cy="369332"/>
          </a:xfrm>
          <a:prstGeom prst="rect">
            <a:avLst/>
          </a:prstGeom>
          <a:noFill/>
        </p:spPr>
        <p:txBody>
          <a:bodyPr wrap="square" rtlCol="0">
            <a:spAutoFit/>
          </a:bodyPr>
          <a:lstStyle/>
          <a:p>
            <a:r>
              <a:rPr lang="en-US" dirty="0">
                <a:solidFill>
                  <a:srgbClr val="FFC000"/>
                </a:solidFill>
              </a:rPr>
              <a:t>2.6.2. </a:t>
            </a:r>
            <a:r>
              <a:rPr lang="en-US" b="1" dirty="0" err="1">
                <a:solidFill>
                  <a:srgbClr val="FFC000"/>
                </a:solidFill>
              </a:rPr>
              <a:t>file_operations</a:t>
            </a:r>
            <a:r>
              <a:rPr lang="en-US" dirty="0">
                <a:solidFill>
                  <a:srgbClr val="FFC000"/>
                </a:solidFill>
              </a:rPr>
              <a:t> </a:t>
            </a:r>
          </a:p>
        </p:txBody>
      </p:sp>
      <p:pic>
        <p:nvPicPr>
          <p:cNvPr id="3" name="Picture 2">
            <a:extLst>
              <a:ext uri="{FF2B5EF4-FFF2-40B4-BE49-F238E27FC236}">
                <a16:creationId xmlns:a16="http://schemas.microsoft.com/office/drawing/2014/main" id="{18B21901-D834-4D77-863D-2E6BBF726428}"/>
              </a:ext>
            </a:extLst>
          </p:cNvPr>
          <p:cNvPicPr>
            <a:picLocks noChangeAspect="1"/>
          </p:cNvPicPr>
          <p:nvPr/>
        </p:nvPicPr>
        <p:blipFill>
          <a:blip r:embed="rId2"/>
          <a:stretch>
            <a:fillRect/>
          </a:stretch>
        </p:blipFill>
        <p:spPr>
          <a:xfrm>
            <a:off x="1386172" y="1209966"/>
            <a:ext cx="6310865" cy="2075845"/>
          </a:xfrm>
          <a:prstGeom prst="rect">
            <a:avLst/>
          </a:prstGeom>
        </p:spPr>
      </p:pic>
      <p:pic>
        <p:nvPicPr>
          <p:cNvPr id="4" name="Picture 3">
            <a:extLst>
              <a:ext uri="{FF2B5EF4-FFF2-40B4-BE49-F238E27FC236}">
                <a16:creationId xmlns:a16="http://schemas.microsoft.com/office/drawing/2014/main" id="{9E521E18-B7D6-4445-8F40-FFB561D7C0C7}"/>
              </a:ext>
            </a:extLst>
          </p:cNvPr>
          <p:cNvPicPr>
            <a:picLocks noChangeAspect="1"/>
          </p:cNvPicPr>
          <p:nvPr/>
        </p:nvPicPr>
        <p:blipFill>
          <a:blip r:embed="rId3"/>
          <a:stretch>
            <a:fillRect/>
          </a:stretch>
        </p:blipFill>
        <p:spPr>
          <a:xfrm>
            <a:off x="1386172" y="3356149"/>
            <a:ext cx="6310865" cy="1655957"/>
          </a:xfrm>
          <a:prstGeom prst="rect">
            <a:avLst/>
          </a:prstGeom>
        </p:spPr>
      </p:pic>
    </p:spTree>
    <p:extLst>
      <p:ext uri="{BB962C8B-B14F-4D97-AF65-F5344CB8AC3E}">
        <p14:creationId xmlns:p14="http://schemas.microsoft.com/office/powerpoint/2010/main" val="16328181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46472"/>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2.6</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Đăng</a:t>
            </a:r>
            <a:r>
              <a:rPr lang="en-US" b="1" dirty="0"/>
              <a:t> </a:t>
            </a:r>
            <a:r>
              <a:rPr lang="en-US" b="1" dirty="0" err="1"/>
              <a:t>ký</a:t>
            </a:r>
            <a:r>
              <a:rPr lang="en-US" b="1" dirty="0"/>
              <a:t> entry point open </a:t>
            </a:r>
            <a:r>
              <a:rPr lang="en-US" b="1" dirty="0" err="1"/>
              <a:t>và</a:t>
            </a:r>
            <a:r>
              <a:rPr lang="en-US" b="1" dirty="0"/>
              <a:t> release </a:t>
            </a:r>
            <a:endParaRPr lang="vi-VN" b="1" dirty="0">
              <a:solidFill>
                <a:schemeClr val="tx1"/>
              </a:solidFill>
            </a:endParaRPr>
          </a:p>
        </p:txBody>
      </p:sp>
      <p:sp>
        <p:nvSpPr>
          <p:cNvPr id="7" name="TextBox 6">
            <a:extLst>
              <a:ext uri="{FF2B5EF4-FFF2-40B4-BE49-F238E27FC236}">
                <a16:creationId xmlns:a16="http://schemas.microsoft.com/office/drawing/2014/main" id="{733CA1FF-9B89-488A-98A0-5CF945C2451B}"/>
              </a:ext>
            </a:extLst>
          </p:cNvPr>
          <p:cNvSpPr txBox="1"/>
          <p:nvPr/>
        </p:nvSpPr>
        <p:spPr>
          <a:xfrm>
            <a:off x="631417" y="840634"/>
            <a:ext cx="6030640" cy="369332"/>
          </a:xfrm>
          <a:prstGeom prst="rect">
            <a:avLst/>
          </a:prstGeom>
          <a:noFill/>
        </p:spPr>
        <p:txBody>
          <a:bodyPr wrap="square" rtlCol="0">
            <a:spAutoFit/>
          </a:bodyPr>
          <a:lstStyle/>
          <a:p>
            <a:r>
              <a:rPr lang="en-US" dirty="0">
                <a:solidFill>
                  <a:srgbClr val="FFC000"/>
                </a:solidFill>
              </a:rPr>
              <a:t>2.6.3. </a:t>
            </a:r>
            <a:r>
              <a:rPr lang="en-US" b="1" dirty="0" err="1">
                <a:solidFill>
                  <a:srgbClr val="FFC000"/>
                </a:solidFill>
              </a:rPr>
              <a:t>Ví</a:t>
            </a:r>
            <a:r>
              <a:rPr lang="en-US" b="1" dirty="0">
                <a:solidFill>
                  <a:srgbClr val="FFC000"/>
                </a:solidFill>
              </a:rPr>
              <a:t> </a:t>
            </a:r>
            <a:r>
              <a:rPr lang="en-US" b="1" dirty="0" err="1">
                <a:solidFill>
                  <a:srgbClr val="FFC000"/>
                </a:solidFill>
              </a:rPr>
              <a:t>dụ</a:t>
            </a:r>
            <a:r>
              <a:rPr lang="en-US" b="1" dirty="0">
                <a:solidFill>
                  <a:srgbClr val="FFC000"/>
                </a:solidFill>
              </a:rPr>
              <a:t> </a:t>
            </a:r>
            <a:r>
              <a:rPr lang="en-US" b="1" dirty="0" err="1">
                <a:solidFill>
                  <a:srgbClr val="FFC000"/>
                </a:solidFill>
              </a:rPr>
              <a:t>minh</a:t>
            </a:r>
            <a:r>
              <a:rPr lang="en-US" b="1" dirty="0">
                <a:solidFill>
                  <a:srgbClr val="FFC000"/>
                </a:solidFill>
              </a:rPr>
              <a:t> </a:t>
            </a:r>
            <a:r>
              <a:rPr lang="en-US" b="1" dirty="0" err="1">
                <a:solidFill>
                  <a:srgbClr val="FFC000"/>
                </a:solidFill>
              </a:rPr>
              <a:t>họa</a:t>
            </a:r>
            <a:endParaRPr lang="en-US" dirty="0">
              <a:solidFill>
                <a:srgbClr val="FFC000"/>
              </a:solidFill>
            </a:endParaRPr>
          </a:p>
        </p:txBody>
      </p:sp>
      <p:sp>
        <p:nvSpPr>
          <p:cNvPr id="2" name="Rectangle 1">
            <a:extLst>
              <a:ext uri="{FF2B5EF4-FFF2-40B4-BE49-F238E27FC236}">
                <a16:creationId xmlns:a16="http://schemas.microsoft.com/office/drawing/2014/main" id="{9765337D-7A55-43F2-AC24-D91AE1194BF5}"/>
              </a:ext>
            </a:extLst>
          </p:cNvPr>
          <p:cNvSpPr/>
          <p:nvPr/>
        </p:nvSpPr>
        <p:spPr>
          <a:xfrm>
            <a:off x="720506" y="1209966"/>
            <a:ext cx="7412288" cy="923330"/>
          </a:xfrm>
          <a:prstGeom prst="rect">
            <a:avLst/>
          </a:prstGeom>
        </p:spPr>
        <p:txBody>
          <a:bodyPr wrap="square">
            <a:spAutoFit/>
          </a:bodyPr>
          <a:lstStyle/>
          <a:p>
            <a:pPr marL="285750" indent="-285750">
              <a:buFont typeface="Wingdings" panose="05000000000000000000" pitchFamily="2" charset="2"/>
              <a:buChar char="Ø"/>
            </a:pPr>
            <a:r>
              <a:rPr lang="en-US" dirty="0" err="1">
                <a:solidFill>
                  <a:srgbClr val="FFC000"/>
                </a:solidFill>
                <a:latin typeface="ArialMT"/>
              </a:rPr>
              <a:t>Triển</a:t>
            </a:r>
            <a:r>
              <a:rPr lang="en-US" dirty="0">
                <a:solidFill>
                  <a:srgbClr val="FFC000"/>
                </a:solidFill>
                <a:latin typeface="ArialMT"/>
              </a:rPr>
              <a:t> </a:t>
            </a:r>
            <a:r>
              <a:rPr lang="en-US" dirty="0" err="1">
                <a:solidFill>
                  <a:srgbClr val="FFC000"/>
                </a:solidFill>
                <a:latin typeface="ArialMT"/>
              </a:rPr>
              <a:t>khai</a:t>
            </a:r>
            <a:r>
              <a:rPr lang="en-US" dirty="0">
                <a:solidFill>
                  <a:srgbClr val="FFC000"/>
                </a:solidFill>
                <a:latin typeface="ArialMT"/>
              </a:rPr>
              <a:t> </a:t>
            </a:r>
            <a:r>
              <a:rPr lang="en-US" dirty="0" err="1">
                <a:solidFill>
                  <a:srgbClr val="FFC000"/>
                </a:solidFill>
                <a:latin typeface="ArialMT"/>
              </a:rPr>
              <a:t>các</a:t>
            </a:r>
            <a:r>
              <a:rPr lang="en-US" dirty="0">
                <a:solidFill>
                  <a:srgbClr val="FFC000"/>
                </a:solidFill>
                <a:latin typeface="ArialMT"/>
              </a:rPr>
              <a:t> </a:t>
            </a:r>
            <a:r>
              <a:rPr lang="en-US" dirty="0" err="1">
                <a:solidFill>
                  <a:srgbClr val="FFC000"/>
                </a:solidFill>
                <a:latin typeface="ArialMT"/>
              </a:rPr>
              <a:t>hàm</a:t>
            </a:r>
            <a:r>
              <a:rPr lang="en-US" dirty="0">
                <a:solidFill>
                  <a:srgbClr val="FFC000"/>
                </a:solidFill>
                <a:latin typeface="ArialMT"/>
              </a:rPr>
              <a:t> </a:t>
            </a:r>
            <a:r>
              <a:rPr lang="en-US" b="1" dirty="0" err="1">
                <a:solidFill>
                  <a:srgbClr val="FFC000"/>
                </a:solidFill>
                <a:latin typeface="Arial-BoldMT"/>
              </a:rPr>
              <a:t>vchar_driver_open</a:t>
            </a:r>
            <a:r>
              <a:rPr lang="en-US" b="1" dirty="0">
                <a:solidFill>
                  <a:srgbClr val="FFC000"/>
                </a:solidFill>
                <a:latin typeface="Arial-BoldMT"/>
              </a:rPr>
              <a:t> </a:t>
            </a:r>
            <a:r>
              <a:rPr lang="en-US" dirty="0" err="1">
                <a:solidFill>
                  <a:srgbClr val="FFC000"/>
                </a:solidFill>
                <a:latin typeface="ArialMT"/>
              </a:rPr>
              <a:t>và</a:t>
            </a:r>
            <a:r>
              <a:rPr lang="en-US" dirty="0">
                <a:solidFill>
                  <a:srgbClr val="FFC000"/>
                </a:solidFill>
                <a:latin typeface="ArialMT"/>
              </a:rPr>
              <a:t> </a:t>
            </a:r>
            <a:r>
              <a:rPr lang="en-US" b="1" dirty="0" err="1">
                <a:solidFill>
                  <a:srgbClr val="FFC000"/>
                </a:solidFill>
                <a:latin typeface="Arial-BoldMT"/>
              </a:rPr>
              <a:t>vchar_driver_release</a:t>
            </a:r>
            <a:endParaRPr lang="en-US" b="1" dirty="0">
              <a:solidFill>
                <a:srgbClr val="FFC000"/>
              </a:solidFill>
              <a:latin typeface="Arial-BoldMT"/>
            </a:endParaRPr>
          </a:p>
          <a:p>
            <a:pPr marL="285750" indent="-285750">
              <a:buFont typeface="Wingdings" panose="05000000000000000000" pitchFamily="2" charset="2"/>
              <a:buChar char="Ø"/>
            </a:pPr>
            <a:r>
              <a:rPr lang="en-US" dirty="0" err="1">
                <a:solidFill>
                  <a:srgbClr val="FFC000"/>
                </a:solidFill>
                <a:latin typeface="ArialMT"/>
              </a:rPr>
              <a:t>Gán</a:t>
            </a:r>
            <a:r>
              <a:rPr lang="en-US" dirty="0">
                <a:solidFill>
                  <a:srgbClr val="FFC000"/>
                </a:solidFill>
                <a:latin typeface="ArialMT"/>
              </a:rPr>
              <a:t> </a:t>
            </a:r>
            <a:r>
              <a:rPr lang="en-US" dirty="0" err="1">
                <a:solidFill>
                  <a:srgbClr val="FFC000"/>
                </a:solidFill>
                <a:latin typeface="ArialMT"/>
              </a:rPr>
              <a:t>các</a:t>
            </a:r>
            <a:r>
              <a:rPr lang="en-US" dirty="0">
                <a:solidFill>
                  <a:srgbClr val="FFC000"/>
                </a:solidFill>
                <a:latin typeface="ArialMT"/>
              </a:rPr>
              <a:t> </a:t>
            </a:r>
            <a:r>
              <a:rPr lang="en-US" dirty="0" err="1">
                <a:solidFill>
                  <a:srgbClr val="FFC000"/>
                </a:solidFill>
                <a:latin typeface="ArialMT"/>
              </a:rPr>
              <a:t>hàm</a:t>
            </a:r>
            <a:r>
              <a:rPr lang="en-US" dirty="0">
                <a:solidFill>
                  <a:srgbClr val="FFC000"/>
                </a:solidFill>
                <a:latin typeface="ArialMT"/>
              </a:rPr>
              <a:t> </a:t>
            </a:r>
            <a:r>
              <a:rPr lang="en-US" dirty="0" err="1">
                <a:solidFill>
                  <a:srgbClr val="FFC000"/>
                </a:solidFill>
                <a:latin typeface="ArialMT"/>
              </a:rPr>
              <a:t>này</a:t>
            </a:r>
            <a:r>
              <a:rPr lang="en-US" dirty="0">
                <a:solidFill>
                  <a:srgbClr val="FFC000"/>
                </a:solidFill>
                <a:latin typeface="ArialMT"/>
              </a:rPr>
              <a:t> </a:t>
            </a:r>
            <a:r>
              <a:rPr lang="en-US" dirty="0" err="1">
                <a:solidFill>
                  <a:srgbClr val="FFC000"/>
                </a:solidFill>
                <a:latin typeface="ArialMT"/>
              </a:rPr>
              <a:t>cho</a:t>
            </a:r>
            <a:r>
              <a:rPr lang="en-US" dirty="0">
                <a:solidFill>
                  <a:srgbClr val="FFC000"/>
                </a:solidFill>
                <a:latin typeface="ArialMT"/>
              </a:rPr>
              <a:t> </a:t>
            </a:r>
            <a:r>
              <a:rPr lang="en-US" dirty="0" err="1">
                <a:solidFill>
                  <a:srgbClr val="FFC000"/>
                </a:solidFill>
                <a:latin typeface="ArialMT"/>
              </a:rPr>
              <a:t>các</a:t>
            </a:r>
            <a:r>
              <a:rPr lang="en-US" dirty="0">
                <a:solidFill>
                  <a:srgbClr val="FFC000"/>
                </a:solidFill>
                <a:latin typeface="ArialMT"/>
              </a:rPr>
              <a:t> con </a:t>
            </a:r>
            <a:r>
              <a:rPr lang="en-US" dirty="0" err="1">
                <a:solidFill>
                  <a:srgbClr val="FFC000"/>
                </a:solidFill>
                <a:latin typeface="ArialMT"/>
              </a:rPr>
              <a:t>trỏ</a:t>
            </a:r>
            <a:r>
              <a:rPr lang="en-US" dirty="0">
                <a:solidFill>
                  <a:srgbClr val="FFC000"/>
                </a:solidFill>
                <a:latin typeface="ArialMT"/>
              </a:rPr>
              <a:t> </a:t>
            </a:r>
            <a:r>
              <a:rPr lang="en-US" b="1" i="1" dirty="0">
                <a:solidFill>
                  <a:srgbClr val="FFC000"/>
                </a:solidFill>
                <a:latin typeface="Arial-BoldItalicMT"/>
              </a:rPr>
              <a:t>open </a:t>
            </a:r>
            <a:r>
              <a:rPr lang="en-US" dirty="0" err="1">
                <a:solidFill>
                  <a:srgbClr val="FFC000"/>
                </a:solidFill>
                <a:latin typeface="ArialMT"/>
              </a:rPr>
              <a:t>và</a:t>
            </a:r>
            <a:r>
              <a:rPr lang="en-US" dirty="0">
                <a:solidFill>
                  <a:srgbClr val="FFC000"/>
                </a:solidFill>
                <a:latin typeface="ArialMT"/>
              </a:rPr>
              <a:t> </a:t>
            </a:r>
            <a:r>
              <a:rPr lang="en-US" b="1" i="1" dirty="0">
                <a:solidFill>
                  <a:srgbClr val="FFC000"/>
                </a:solidFill>
                <a:latin typeface="Arial-BoldItalicMT"/>
              </a:rPr>
              <a:t>release </a:t>
            </a:r>
            <a:r>
              <a:rPr lang="en-US" dirty="0" err="1">
                <a:solidFill>
                  <a:srgbClr val="FFC000"/>
                </a:solidFill>
                <a:latin typeface="ArialMT"/>
              </a:rPr>
              <a:t>của</a:t>
            </a:r>
            <a:r>
              <a:rPr lang="en-US" dirty="0">
                <a:solidFill>
                  <a:srgbClr val="FFC000"/>
                </a:solidFill>
                <a:latin typeface="ArialMT"/>
              </a:rPr>
              <a:t> </a:t>
            </a:r>
            <a:r>
              <a:rPr lang="en-US" dirty="0" err="1">
                <a:solidFill>
                  <a:srgbClr val="FFC000"/>
                </a:solidFill>
                <a:latin typeface="ArialMT"/>
              </a:rPr>
              <a:t>cấu</a:t>
            </a:r>
            <a:r>
              <a:rPr lang="en-US" dirty="0">
                <a:solidFill>
                  <a:srgbClr val="FFC000"/>
                </a:solidFill>
                <a:latin typeface="ArialMT"/>
              </a:rPr>
              <a:t> </a:t>
            </a:r>
            <a:r>
              <a:rPr lang="en-US" dirty="0" err="1">
                <a:solidFill>
                  <a:srgbClr val="FFC000"/>
                </a:solidFill>
                <a:latin typeface="ArialMT"/>
              </a:rPr>
              <a:t>trúc</a:t>
            </a:r>
            <a:r>
              <a:rPr lang="en-US" dirty="0">
                <a:solidFill>
                  <a:srgbClr val="FFC000"/>
                </a:solidFill>
                <a:latin typeface="ArialMT"/>
              </a:rPr>
              <a:t> </a:t>
            </a:r>
          </a:p>
          <a:p>
            <a:r>
              <a:rPr lang="en-US" b="1" dirty="0" err="1">
                <a:solidFill>
                  <a:srgbClr val="FFC000"/>
                </a:solidFill>
                <a:latin typeface="Arial-BoldMT"/>
              </a:rPr>
              <a:t>file_operation</a:t>
            </a:r>
            <a:r>
              <a:rPr lang="en-US" dirty="0">
                <a:solidFill>
                  <a:srgbClr val="FFC000"/>
                </a:solidFill>
              </a:rPr>
              <a:t> </a:t>
            </a:r>
          </a:p>
        </p:txBody>
      </p:sp>
      <p:pic>
        <p:nvPicPr>
          <p:cNvPr id="8" name="Picture 7">
            <a:extLst>
              <a:ext uri="{FF2B5EF4-FFF2-40B4-BE49-F238E27FC236}">
                <a16:creationId xmlns:a16="http://schemas.microsoft.com/office/drawing/2014/main" id="{22883FF3-41DA-4687-BB1B-D08456C9221E}"/>
              </a:ext>
            </a:extLst>
          </p:cNvPr>
          <p:cNvPicPr>
            <a:picLocks noChangeAspect="1"/>
          </p:cNvPicPr>
          <p:nvPr/>
        </p:nvPicPr>
        <p:blipFill>
          <a:blip r:embed="rId2"/>
          <a:stretch>
            <a:fillRect/>
          </a:stretch>
        </p:blipFill>
        <p:spPr>
          <a:xfrm>
            <a:off x="1268423" y="2133296"/>
            <a:ext cx="6953460" cy="2962241"/>
          </a:xfrm>
          <a:prstGeom prst="rect">
            <a:avLst/>
          </a:prstGeom>
        </p:spPr>
      </p:pic>
    </p:spTree>
    <p:extLst>
      <p:ext uri="{BB962C8B-B14F-4D97-AF65-F5344CB8AC3E}">
        <p14:creationId xmlns:p14="http://schemas.microsoft.com/office/powerpoint/2010/main" val="22780661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46472"/>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2.6</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Đăng</a:t>
            </a:r>
            <a:r>
              <a:rPr lang="en-US" b="1" dirty="0"/>
              <a:t> </a:t>
            </a:r>
            <a:r>
              <a:rPr lang="en-US" b="1" dirty="0" err="1"/>
              <a:t>ký</a:t>
            </a:r>
            <a:r>
              <a:rPr lang="en-US" b="1" dirty="0"/>
              <a:t> entry point open </a:t>
            </a:r>
            <a:r>
              <a:rPr lang="en-US" b="1" dirty="0" err="1"/>
              <a:t>và</a:t>
            </a:r>
            <a:r>
              <a:rPr lang="en-US" b="1" dirty="0"/>
              <a:t> release </a:t>
            </a:r>
            <a:endParaRPr lang="vi-VN" b="1" dirty="0">
              <a:solidFill>
                <a:schemeClr val="tx1"/>
              </a:solidFill>
            </a:endParaRPr>
          </a:p>
        </p:txBody>
      </p:sp>
      <p:sp>
        <p:nvSpPr>
          <p:cNvPr id="7" name="TextBox 6">
            <a:extLst>
              <a:ext uri="{FF2B5EF4-FFF2-40B4-BE49-F238E27FC236}">
                <a16:creationId xmlns:a16="http://schemas.microsoft.com/office/drawing/2014/main" id="{733CA1FF-9B89-488A-98A0-5CF945C2451B}"/>
              </a:ext>
            </a:extLst>
          </p:cNvPr>
          <p:cNvSpPr txBox="1"/>
          <p:nvPr/>
        </p:nvSpPr>
        <p:spPr>
          <a:xfrm>
            <a:off x="631417" y="840634"/>
            <a:ext cx="6030640" cy="369332"/>
          </a:xfrm>
          <a:prstGeom prst="rect">
            <a:avLst/>
          </a:prstGeom>
          <a:noFill/>
        </p:spPr>
        <p:txBody>
          <a:bodyPr wrap="square" rtlCol="0">
            <a:spAutoFit/>
          </a:bodyPr>
          <a:lstStyle/>
          <a:p>
            <a:r>
              <a:rPr lang="en-US" dirty="0">
                <a:solidFill>
                  <a:srgbClr val="FFC000"/>
                </a:solidFill>
              </a:rPr>
              <a:t>2.6.3. </a:t>
            </a:r>
            <a:r>
              <a:rPr lang="en-US" b="1" dirty="0" err="1">
                <a:solidFill>
                  <a:srgbClr val="FFC000"/>
                </a:solidFill>
              </a:rPr>
              <a:t>Ví</a:t>
            </a:r>
            <a:r>
              <a:rPr lang="en-US" b="1" dirty="0">
                <a:solidFill>
                  <a:srgbClr val="FFC000"/>
                </a:solidFill>
              </a:rPr>
              <a:t> </a:t>
            </a:r>
            <a:r>
              <a:rPr lang="en-US" b="1" dirty="0" err="1">
                <a:solidFill>
                  <a:srgbClr val="FFC000"/>
                </a:solidFill>
              </a:rPr>
              <a:t>dụ</a:t>
            </a:r>
            <a:r>
              <a:rPr lang="en-US" b="1" dirty="0">
                <a:solidFill>
                  <a:srgbClr val="FFC000"/>
                </a:solidFill>
              </a:rPr>
              <a:t> </a:t>
            </a:r>
            <a:r>
              <a:rPr lang="en-US" b="1" dirty="0" err="1">
                <a:solidFill>
                  <a:srgbClr val="FFC000"/>
                </a:solidFill>
              </a:rPr>
              <a:t>minh</a:t>
            </a:r>
            <a:r>
              <a:rPr lang="en-US" b="1" dirty="0">
                <a:solidFill>
                  <a:srgbClr val="FFC000"/>
                </a:solidFill>
              </a:rPr>
              <a:t> </a:t>
            </a:r>
            <a:r>
              <a:rPr lang="en-US" b="1" dirty="0" err="1">
                <a:solidFill>
                  <a:srgbClr val="FFC000"/>
                </a:solidFill>
              </a:rPr>
              <a:t>họa</a:t>
            </a:r>
            <a:endParaRPr lang="en-US" dirty="0">
              <a:solidFill>
                <a:srgbClr val="FFC000"/>
              </a:solidFill>
            </a:endParaRPr>
          </a:p>
        </p:txBody>
      </p:sp>
      <p:sp>
        <p:nvSpPr>
          <p:cNvPr id="2" name="Rectangle 1">
            <a:extLst>
              <a:ext uri="{FF2B5EF4-FFF2-40B4-BE49-F238E27FC236}">
                <a16:creationId xmlns:a16="http://schemas.microsoft.com/office/drawing/2014/main" id="{9765337D-7A55-43F2-AC24-D91AE1194BF5}"/>
              </a:ext>
            </a:extLst>
          </p:cNvPr>
          <p:cNvSpPr/>
          <p:nvPr/>
        </p:nvSpPr>
        <p:spPr>
          <a:xfrm>
            <a:off x="631417" y="1269122"/>
            <a:ext cx="8343108" cy="3416320"/>
          </a:xfrm>
          <a:prstGeom prst="rect">
            <a:avLst/>
          </a:prstGeom>
        </p:spPr>
        <p:txBody>
          <a:bodyPr wrap="square">
            <a:spAutoFit/>
          </a:bodyPr>
          <a:lstStyle/>
          <a:p>
            <a:pPr marL="285750" indent="-285750">
              <a:buFont typeface="Wingdings" panose="05000000000000000000" pitchFamily="2" charset="2"/>
              <a:buChar char="Ø"/>
            </a:pPr>
            <a:r>
              <a:rPr lang="vi-VN" dirty="0">
                <a:solidFill>
                  <a:srgbClr val="FFC000"/>
                </a:solidFill>
              </a:rPr>
              <a:t>Trong hàm </a:t>
            </a:r>
            <a:r>
              <a:rPr lang="vi-VN" b="1" dirty="0">
                <a:solidFill>
                  <a:srgbClr val="FFC000"/>
                </a:solidFill>
              </a:rPr>
              <a:t>vchar_driver_init</a:t>
            </a:r>
            <a:endParaRPr lang="en-US" b="1" dirty="0">
              <a:solidFill>
                <a:srgbClr val="FFC000"/>
              </a:solidFill>
            </a:endParaRPr>
          </a:p>
          <a:p>
            <a:pPr marL="742950" lvl="1" indent="-285750">
              <a:buFont typeface="Arial" panose="020B0604020202020204" pitchFamily="34" charset="0"/>
              <a:buChar char="•"/>
            </a:pPr>
            <a:r>
              <a:rPr lang="vi-VN" dirty="0">
                <a:solidFill>
                  <a:srgbClr val="FFC000"/>
                </a:solidFill>
              </a:rPr>
              <a:t>Đăng ký cấu trúc </a:t>
            </a:r>
            <a:r>
              <a:rPr lang="vi-VN" b="1" dirty="0">
                <a:solidFill>
                  <a:srgbClr val="FFC000"/>
                </a:solidFill>
              </a:rPr>
              <a:t>cdev </a:t>
            </a:r>
            <a:r>
              <a:rPr lang="vi-VN" dirty="0">
                <a:solidFill>
                  <a:srgbClr val="FFC000"/>
                </a:solidFill>
              </a:rPr>
              <a:t>với Linux kernel</a:t>
            </a:r>
            <a:endParaRPr lang="en-US" dirty="0">
              <a:solidFill>
                <a:srgbClr val="FFC000"/>
              </a:solidFill>
            </a:endParaRPr>
          </a:p>
          <a:p>
            <a:pPr marL="1200150" lvl="2" indent="-285750">
              <a:buFont typeface="Courier New" panose="02070309020205020404" pitchFamily="49" charset="0"/>
              <a:buChar char="o"/>
            </a:pPr>
            <a:r>
              <a:rPr lang="vi-VN" dirty="0">
                <a:solidFill>
                  <a:srgbClr val="FFC000"/>
                </a:solidFill>
              </a:rPr>
              <a:t>Gọi hàm </a:t>
            </a:r>
            <a:r>
              <a:rPr lang="vi-VN" b="1" dirty="0">
                <a:solidFill>
                  <a:srgbClr val="FFC000"/>
                </a:solidFill>
              </a:rPr>
              <a:t>cdev_alloc </a:t>
            </a:r>
            <a:r>
              <a:rPr lang="vi-VN" dirty="0">
                <a:solidFill>
                  <a:srgbClr val="FFC000"/>
                </a:solidFill>
              </a:rPr>
              <a:t>để yêu cầu kernel "cấp cho một bộ hồ sơ“</a:t>
            </a:r>
            <a:r>
              <a:rPr lang="en-US" dirty="0">
                <a:solidFill>
                  <a:srgbClr val="FFC000"/>
                </a:solidFill>
              </a:rPr>
              <a:t> </a:t>
            </a:r>
            <a:r>
              <a:rPr lang="vi-VN" dirty="0">
                <a:solidFill>
                  <a:srgbClr val="FFC000"/>
                </a:solidFill>
              </a:rPr>
              <a:t>cdev mới</a:t>
            </a:r>
            <a:endParaRPr lang="en-US" dirty="0">
              <a:solidFill>
                <a:srgbClr val="FFC000"/>
              </a:solidFill>
            </a:endParaRPr>
          </a:p>
          <a:p>
            <a:pPr marL="1200150" lvl="2" indent="-285750">
              <a:buFont typeface="Courier New" panose="02070309020205020404" pitchFamily="49" charset="0"/>
              <a:buChar char="o"/>
            </a:pPr>
            <a:r>
              <a:rPr lang="vi-VN" dirty="0">
                <a:solidFill>
                  <a:srgbClr val="FFC000"/>
                </a:solidFill>
              </a:rPr>
              <a:t>Nếu quá trình cấp phát thất bại, cần hủy những gì đã làm đượ</a:t>
            </a:r>
            <a:r>
              <a:rPr lang="en-US" dirty="0">
                <a:solidFill>
                  <a:srgbClr val="FFC000"/>
                </a:solidFill>
              </a:rPr>
              <a:t> </a:t>
            </a:r>
            <a:r>
              <a:rPr lang="vi-VN" dirty="0">
                <a:solidFill>
                  <a:srgbClr val="FFC000"/>
                </a:solidFill>
              </a:rPr>
              <a:t>trước đó (bao gồm giải phóng thiết bị, thu hồi bộ nhớ đã cấp</a:t>
            </a:r>
            <a:r>
              <a:rPr lang="en-US" dirty="0">
                <a:solidFill>
                  <a:srgbClr val="FFC000"/>
                </a:solidFill>
              </a:rPr>
              <a:t> </a:t>
            </a:r>
            <a:r>
              <a:rPr lang="vi-VN" dirty="0">
                <a:solidFill>
                  <a:srgbClr val="FFC000"/>
                </a:solidFill>
              </a:rPr>
              <a:t>phát cho các cấu trúc của char driver, hủy device file, hủy lớp,</a:t>
            </a:r>
            <a:r>
              <a:rPr lang="en-US" dirty="0">
                <a:solidFill>
                  <a:srgbClr val="FFC000"/>
                </a:solidFill>
              </a:rPr>
              <a:t> </a:t>
            </a:r>
            <a:r>
              <a:rPr lang="vi-VN" dirty="0">
                <a:solidFill>
                  <a:srgbClr val="FFC000"/>
                </a:solidFill>
              </a:rPr>
              <a:t>thu hồi device</a:t>
            </a:r>
            <a:r>
              <a:rPr lang="en-US" dirty="0">
                <a:solidFill>
                  <a:srgbClr val="FFC000"/>
                </a:solidFill>
              </a:rPr>
              <a:t> </a:t>
            </a:r>
          </a:p>
          <a:p>
            <a:pPr lvl="2"/>
            <a:r>
              <a:rPr lang="en-US" dirty="0">
                <a:solidFill>
                  <a:srgbClr val="FFC000"/>
                </a:solidFill>
              </a:rPr>
              <a:t>    </a:t>
            </a:r>
            <a:r>
              <a:rPr lang="vi-VN" dirty="0">
                <a:solidFill>
                  <a:srgbClr val="FFC000"/>
                </a:solidFill>
              </a:rPr>
              <a:t>number)</a:t>
            </a:r>
            <a:endParaRPr lang="en-US" dirty="0">
              <a:solidFill>
                <a:srgbClr val="FFC000"/>
              </a:solidFill>
            </a:endParaRPr>
          </a:p>
          <a:p>
            <a:pPr marL="1200150" lvl="2" indent="-285750">
              <a:buFont typeface="Courier New" panose="02070309020205020404" pitchFamily="49" charset="0"/>
              <a:buChar char="o"/>
            </a:pPr>
            <a:r>
              <a:rPr lang="vi-VN" dirty="0">
                <a:solidFill>
                  <a:srgbClr val="FFC000"/>
                </a:solidFill>
              </a:rPr>
              <a:t>Còn nếu thành công, tiếp tục gọi hàm </a:t>
            </a:r>
            <a:r>
              <a:rPr lang="vi-VN" b="1" dirty="0">
                <a:solidFill>
                  <a:srgbClr val="FFC000"/>
                </a:solidFill>
              </a:rPr>
              <a:t>cdev_init </a:t>
            </a:r>
            <a:r>
              <a:rPr lang="vi-VN" dirty="0">
                <a:solidFill>
                  <a:srgbClr val="FFC000"/>
                </a:solidFill>
              </a:rPr>
              <a:t>để "điền các</a:t>
            </a:r>
            <a:r>
              <a:rPr lang="en-US" dirty="0">
                <a:solidFill>
                  <a:srgbClr val="FFC000"/>
                </a:solidFill>
              </a:rPr>
              <a:t> </a:t>
            </a:r>
            <a:r>
              <a:rPr lang="vi-VN" dirty="0">
                <a:solidFill>
                  <a:srgbClr val="FFC000"/>
                </a:solidFill>
              </a:rPr>
              <a:t>thông </a:t>
            </a:r>
            <a:endParaRPr lang="en-US" dirty="0">
              <a:solidFill>
                <a:srgbClr val="FFC000"/>
              </a:solidFill>
            </a:endParaRPr>
          </a:p>
          <a:p>
            <a:pPr lvl="2"/>
            <a:r>
              <a:rPr lang="vi-VN" dirty="0">
                <a:solidFill>
                  <a:srgbClr val="FFC000"/>
                </a:solidFill>
              </a:rPr>
              <a:t>tin vào bộ hồ sơ" cdev</a:t>
            </a:r>
            <a:endParaRPr lang="en-US" dirty="0">
              <a:solidFill>
                <a:srgbClr val="FFC000"/>
              </a:solidFill>
            </a:endParaRPr>
          </a:p>
          <a:p>
            <a:pPr marL="1200150" lvl="2" indent="-285750">
              <a:buFont typeface="Courier New" panose="02070309020205020404" pitchFamily="49" charset="0"/>
              <a:buChar char="o"/>
            </a:pPr>
            <a:r>
              <a:rPr lang="vi-VN" dirty="0">
                <a:solidFill>
                  <a:srgbClr val="FFC000"/>
                </a:solidFill>
              </a:rPr>
              <a:t>Sau đó, gọi hàm </a:t>
            </a:r>
            <a:r>
              <a:rPr lang="vi-VN" b="1" dirty="0">
                <a:solidFill>
                  <a:srgbClr val="FFC000"/>
                </a:solidFill>
              </a:rPr>
              <a:t>cdev_add </a:t>
            </a:r>
            <a:r>
              <a:rPr lang="vi-VN" dirty="0">
                <a:solidFill>
                  <a:srgbClr val="FFC000"/>
                </a:solidFill>
              </a:rPr>
              <a:t>để gửi “bộ hồ sơ” này tới kernel </a:t>
            </a:r>
            <a:br>
              <a:rPr lang="vi-VN" dirty="0">
                <a:solidFill>
                  <a:srgbClr val="FFC000"/>
                </a:solidFill>
              </a:rPr>
            </a:br>
            <a:endParaRPr lang="en-US" dirty="0">
              <a:solidFill>
                <a:srgbClr val="FFC000"/>
              </a:solidFill>
            </a:endParaRPr>
          </a:p>
        </p:txBody>
      </p:sp>
    </p:spTree>
    <p:extLst>
      <p:ext uri="{BB962C8B-B14F-4D97-AF65-F5344CB8AC3E}">
        <p14:creationId xmlns:p14="http://schemas.microsoft.com/office/powerpoint/2010/main" val="42873330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46472"/>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2.6</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Đăng</a:t>
            </a:r>
            <a:r>
              <a:rPr lang="en-US" b="1" dirty="0"/>
              <a:t> </a:t>
            </a:r>
            <a:r>
              <a:rPr lang="en-US" b="1" dirty="0" err="1"/>
              <a:t>ký</a:t>
            </a:r>
            <a:r>
              <a:rPr lang="en-US" b="1" dirty="0"/>
              <a:t> entry point open </a:t>
            </a:r>
            <a:r>
              <a:rPr lang="en-US" b="1" dirty="0" err="1"/>
              <a:t>và</a:t>
            </a:r>
            <a:r>
              <a:rPr lang="en-US" b="1" dirty="0"/>
              <a:t> release </a:t>
            </a:r>
            <a:endParaRPr lang="vi-VN" b="1" dirty="0">
              <a:solidFill>
                <a:schemeClr val="tx1"/>
              </a:solidFill>
            </a:endParaRPr>
          </a:p>
        </p:txBody>
      </p:sp>
      <p:sp>
        <p:nvSpPr>
          <p:cNvPr id="7" name="TextBox 6">
            <a:extLst>
              <a:ext uri="{FF2B5EF4-FFF2-40B4-BE49-F238E27FC236}">
                <a16:creationId xmlns:a16="http://schemas.microsoft.com/office/drawing/2014/main" id="{733CA1FF-9B89-488A-98A0-5CF945C2451B}"/>
              </a:ext>
            </a:extLst>
          </p:cNvPr>
          <p:cNvSpPr txBox="1"/>
          <p:nvPr/>
        </p:nvSpPr>
        <p:spPr>
          <a:xfrm>
            <a:off x="631417" y="840634"/>
            <a:ext cx="6030640" cy="369332"/>
          </a:xfrm>
          <a:prstGeom prst="rect">
            <a:avLst/>
          </a:prstGeom>
          <a:noFill/>
        </p:spPr>
        <p:txBody>
          <a:bodyPr wrap="square" rtlCol="0">
            <a:spAutoFit/>
          </a:bodyPr>
          <a:lstStyle/>
          <a:p>
            <a:r>
              <a:rPr lang="en-US" dirty="0">
                <a:solidFill>
                  <a:srgbClr val="FFC000"/>
                </a:solidFill>
              </a:rPr>
              <a:t>2.6.3. </a:t>
            </a:r>
            <a:r>
              <a:rPr lang="en-US" b="1" dirty="0" err="1">
                <a:solidFill>
                  <a:srgbClr val="FFC000"/>
                </a:solidFill>
              </a:rPr>
              <a:t>Ví</a:t>
            </a:r>
            <a:r>
              <a:rPr lang="en-US" b="1" dirty="0">
                <a:solidFill>
                  <a:srgbClr val="FFC000"/>
                </a:solidFill>
              </a:rPr>
              <a:t> </a:t>
            </a:r>
            <a:r>
              <a:rPr lang="en-US" b="1" dirty="0" err="1">
                <a:solidFill>
                  <a:srgbClr val="FFC000"/>
                </a:solidFill>
              </a:rPr>
              <a:t>dụ</a:t>
            </a:r>
            <a:r>
              <a:rPr lang="en-US" b="1" dirty="0">
                <a:solidFill>
                  <a:srgbClr val="FFC000"/>
                </a:solidFill>
              </a:rPr>
              <a:t> </a:t>
            </a:r>
            <a:r>
              <a:rPr lang="en-US" b="1" dirty="0" err="1">
                <a:solidFill>
                  <a:srgbClr val="FFC000"/>
                </a:solidFill>
              </a:rPr>
              <a:t>minh</a:t>
            </a:r>
            <a:r>
              <a:rPr lang="en-US" b="1" dirty="0">
                <a:solidFill>
                  <a:srgbClr val="FFC000"/>
                </a:solidFill>
              </a:rPr>
              <a:t> </a:t>
            </a:r>
            <a:r>
              <a:rPr lang="en-US" b="1" dirty="0" err="1">
                <a:solidFill>
                  <a:srgbClr val="FFC000"/>
                </a:solidFill>
              </a:rPr>
              <a:t>họa</a:t>
            </a:r>
            <a:endParaRPr lang="en-US" dirty="0">
              <a:solidFill>
                <a:srgbClr val="FFC000"/>
              </a:solidFill>
            </a:endParaRPr>
          </a:p>
        </p:txBody>
      </p:sp>
      <p:pic>
        <p:nvPicPr>
          <p:cNvPr id="3" name="Picture 2">
            <a:extLst>
              <a:ext uri="{FF2B5EF4-FFF2-40B4-BE49-F238E27FC236}">
                <a16:creationId xmlns:a16="http://schemas.microsoft.com/office/drawing/2014/main" id="{BE6CBADD-9FEA-4B54-AE6B-C5EC8FEDB57B}"/>
              </a:ext>
            </a:extLst>
          </p:cNvPr>
          <p:cNvPicPr>
            <a:picLocks noChangeAspect="1"/>
          </p:cNvPicPr>
          <p:nvPr/>
        </p:nvPicPr>
        <p:blipFill>
          <a:blip r:embed="rId2"/>
          <a:stretch>
            <a:fillRect/>
          </a:stretch>
        </p:blipFill>
        <p:spPr>
          <a:xfrm>
            <a:off x="3229134" y="840634"/>
            <a:ext cx="5533029" cy="4171472"/>
          </a:xfrm>
          <a:prstGeom prst="rect">
            <a:avLst/>
          </a:prstGeom>
        </p:spPr>
      </p:pic>
    </p:spTree>
    <p:extLst>
      <p:ext uri="{BB962C8B-B14F-4D97-AF65-F5344CB8AC3E}">
        <p14:creationId xmlns:p14="http://schemas.microsoft.com/office/powerpoint/2010/main" val="41941688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46472"/>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2.6</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Đăng</a:t>
            </a:r>
            <a:r>
              <a:rPr lang="en-US" b="1" dirty="0"/>
              <a:t> </a:t>
            </a:r>
            <a:r>
              <a:rPr lang="en-US" b="1" dirty="0" err="1"/>
              <a:t>ký</a:t>
            </a:r>
            <a:r>
              <a:rPr lang="en-US" b="1" dirty="0"/>
              <a:t> entry point open </a:t>
            </a:r>
            <a:r>
              <a:rPr lang="en-US" b="1" dirty="0" err="1"/>
              <a:t>và</a:t>
            </a:r>
            <a:r>
              <a:rPr lang="en-US" b="1" dirty="0"/>
              <a:t> release </a:t>
            </a:r>
            <a:endParaRPr lang="vi-VN" b="1" dirty="0">
              <a:solidFill>
                <a:schemeClr val="tx1"/>
              </a:solidFill>
            </a:endParaRPr>
          </a:p>
        </p:txBody>
      </p:sp>
      <p:sp>
        <p:nvSpPr>
          <p:cNvPr id="7" name="TextBox 6">
            <a:extLst>
              <a:ext uri="{FF2B5EF4-FFF2-40B4-BE49-F238E27FC236}">
                <a16:creationId xmlns:a16="http://schemas.microsoft.com/office/drawing/2014/main" id="{733CA1FF-9B89-488A-98A0-5CF945C2451B}"/>
              </a:ext>
            </a:extLst>
          </p:cNvPr>
          <p:cNvSpPr txBox="1"/>
          <p:nvPr/>
        </p:nvSpPr>
        <p:spPr>
          <a:xfrm>
            <a:off x="631417" y="840634"/>
            <a:ext cx="6030640" cy="369332"/>
          </a:xfrm>
          <a:prstGeom prst="rect">
            <a:avLst/>
          </a:prstGeom>
          <a:noFill/>
        </p:spPr>
        <p:txBody>
          <a:bodyPr wrap="square" rtlCol="0">
            <a:spAutoFit/>
          </a:bodyPr>
          <a:lstStyle/>
          <a:p>
            <a:r>
              <a:rPr lang="en-US" dirty="0">
                <a:solidFill>
                  <a:srgbClr val="FFC000"/>
                </a:solidFill>
              </a:rPr>
              <a:t>2.6.3. </a:t>
            </a:r>
            <a:r>
              <a:rPr lang="en-US" b="1" dirty="0" err="1">
                <a:solidFill>
                  <a:srgbClr val="FFC000"/>
                </a:solidFill>
              </a:rPr>
              <a:t>Ví</a:t>
            </a:r>
            <a:r>
              <a:rPr lang="en-US" b="1" dirty="0">
                <a:solidFill>
                  <a:srgbClr val="FFC000"/>
                </a:solidFill>
              </a:rPr>
              <a:t> </a:t>
            </a:r>
            <a:r>
              <a:rPr lang="en-US" b="1" dirty="0" err="1">
                <a:solidFill>
                  <a:srgbClr val="FFC000"/>
                </a:solidFill>
              </a:rPr>
              <a:t>dụ</a:t>
            </a:r>
            <a:r>
              <a:rPr lang="en-US" b="1" dirty="0">
                <a:solidFill>
                  <a:srgbClr val="FFC000"/>
                </a:solidFill>
              </a:rPr>
              <a:t> </a:t>
            </a:r>
            <a:r>
              <a:rPr lang="en-US" b="1" dirty="0" err="1">
                <a:solidFill>
                  <a:srgbClr val="FFC000"/>
                </a:solidFill>
              </a:rPr>
              <a:t>minh</a:t>
            </a:r>
            <a:r>
              <a:rPr lang="en-US" b="1" dirty="0">
                <a:solidFill>
                  <a:srgbClr val="FFC000"/>
                </a:solidFill>
              </a:rPr>
              <a:t> </a:t>
            </a:r>
            <a:r>
              <a:rPr lang="en-US" b="1" dirty="0" err="1">
                <a:solidFill>
                  <a:srgbClr val="FFC000"/>
                </a:solidFill>
              </a:rPr>
              <a:t>họa</a:t>
            </a:r>
            <a:endParaRPr lang="en-US" dirty="0">
              <a:solidFill>
                <a:srgbClr val="FFC000"/>
              </a:solidFill>
            </a:endParaRPr>
          </a:p>
        </p:txBody>
      </p:sp>
      <p:sp>
        <p:nvSpPr>
          <p:cNvPr id="2" name="Rectangle 1">
            <a:extLst>
              <a:ext uri="{FF2B5EF4-FFF2-40B4-BE49-F238E27FC236}">
                <a16:creationId xmlns:a16="http://schemas.microsoft.com/office/drawing/2014/main" id="{2C6718D8-283F-4EAE-937E-102F7EB85A82}"/>
              </a:ext>
            </a:extLst>
          </p:cNvPr>
          <p:cNvSpPr/>
          <p:nvPr/>
        </p:nvSpPr>
        <p:spPr>
          <a:xfrm>
            <a:off x="720506" y="1370116"/>
            <a:ext cx="7730158" cy="646331"/>
          </a:xfrm>
          <a:prstGeom prst="rect">
            <a:avLst/>
          </a:prstGeom>
        </p:spPr>
        <p:txBody>
          <a:bodyPr wrap="square">
            <a:spAutoFit/>
          </a:bodyPr>
          <a:lstStyle/>
          <a:p>
            <a:pPr marL="285750" indent="-285750">
              <a:buFont typeface="Wingdings" panose="05000000000000000000" pitchFamily="2" charset="2"/>
              <a:buChar char="Ø"/>
            </a:pPr>
            <a:r>
              <a:rPr lang="en-US" dirty="0" err="1">
                <a:solidFill>
                  <a:srgbClr val="FFC000"/>
                </a:solidFill>
                <a:latin typeface="ArialMT"/>
              </a:rPr>
              <a:t>Trong</a:t>
            </a:r>
            <a:r>
              <a:rPr lang="en-US" dirty="0">
                <a:solidFill>
                  <a:srgbClr val="FFC000"/>
                </a:solidFill>
                <a:latin typeface="ArialMT"/>
              </a:rPr>
              <a:t> </a:t>
            </a:r>
            <a:r>
              <a:rPr lang="en-US" dirty="0" err="1">
                <a:solidFill>
                  <a:srgbClr val="FFC000"/>
                </a:solidFill>
                <a:latin typeface="ArialMT"/>
              </a:rPr>
              <a:t>hàm</a:t>
            </a:r>
            <a:r>
              <a:rPr lang="en-US" dirty="0">
                <a:solidFill>
                  <a:srgbClr val="FFC000"/>
                </a:solidFill>
                <a:latin typeface="ArialMT"/>
              </a:rPr>
              <a:t> </a:t>
            </a:r>
            <a:r>
              <a:rPr lang="en-US" b="1" dirty="0" err="1">
                <a:solidFill>
                  <a:srgbClr val="FFC000"/>
                </a:solidFill>
                <a:latin typeface="Arial-BoldMT"/>
              </a:rPr>
              <a:t>vchar_driver_exit</a:t>
            </a:r>
            <a:r>
              <a:rPr lang="en-US" dirty="0">
                <a:solidFill>
                  <a:srgbClr val="FFC000"/>
                </a:solidFill>
                <a:latin typeface="ArialMT"/>
              </a:rPr>
              <a:t>, </a:t>
            </a:r>
            <a:r>
              <a:rPr lang="en-US" dirty="0" err="1">
                <a:solidFill>
                  <a:srgbClr val="FFC000"/>
                </a:solidFill>
                <a:latin typeface="ArialMT"/>
              </a:rPr>
              <a:t>gọi</a:t>
            </a:r>
            <a:r>
              <a:rPr lang="en-US" dirty="0">
                <a:solidFill>
                  <a:srgbClr val="FFC000"/>
                </a:solidFill>
                <a:latin typeface="ArialMT"/>
              </a:rPr>
              <a:t> </a:t>
            </a:r>
            <a:r>
              <a:rPr lang="en-US" dirty="0" err="1">
                <a:solidFill>
                  <a:srgbClr val="FFC000"/>
                </a:solidFill>
                <a:latin typeface="ArialMT"/>
              </a:rPr>
              <a:t>hàm</a:t>
            </a:r>
            <a:r>
              <a:rPr lang="en-US" dirty="0">
                <a:solidFill>
                  <a:srgbClr val="FFC000"/>
                </a:solidFill>
                <a:latin typeface="ArialMT"/>
              </a:rPr>
              <a:t> </a:t>
            </a:r>
            <a:r>
              <a:rPr lang="en-US" b="1" dirty="0" err="1">
                <a:solidFill>
                  <a:srgbClr val="FFC000"/>
                </a:solidFill>
                <a:latin typeface="Arial-BoldMT"/>
              </a:rPr>
              <a:t>cdev_del</a:t>
            </a:r>
            <a:r>
              <a:rPr lang="en-US" b="1" dirty="0">
                <a:solidFill>
                  <a:srgbClr val="FFC000"/>
                </a:solidFill>
                <a:latin typeface="Arial-BoldMT"/>
              </a:rPr>
              <a:t> </a:t>
            </a:r>
            <a:r>
              <a:rPr lang="en-US" dirty="0" err="1">
                <a:solidFill>
                  <a:srgbClr val="FFC000"/>
                </a:solidFill>
                <a:latin typeface="ArialMT"/>
              </a:rPr>
              <a:t>để</a:t>
            </a:r>
            <a:r>
              <a:rPr lang="en-US" dirty="0">
                <a:solidFill>
                  <a:srgbClr val="FFC000"/>
                </a:solidFill>
                <a:latin typeface="ArialMT"/>
              </a:rPr>
              <a:t> </a:t>
            </a:r>
            <a:r>
              <a:rPr lang="en-US" dirty="0" err="1">
                <a:solidFill>
                  <a:srgbClr val="FFC000"/>
                </a:solidFill>
                <a:latin typeface="ArialMT"/>
              </a:rPr>
              <a:t>hủy</a:t>
            </a:r>
            <a:r>
              <a:rPr lang="en-US" dirty="0">
                <a:solidFill>
                  <a:srgbClr val="FFC000"/>
                </a:solidFill>
                <a:latin typeface="ArialMT"/>
              </a:rPr>
              <a:t> </a:t>
            </a:r>
            <a:r>
              <a:rPr lang="en-US" dirty="0" err="1">
                <a:solidFill>
                  <a:srgbClr val="FFC000"/>
                </a:solidFill>
                <a:latin typeface="ArialMT"/>
              </a:rPr>
              <a:t>đăng</a:t>
            </a:r>
            <a:r>
              <a:rPr lang="en-US" dirty="0">
                <a:solidFill>
                  <a:srgbClr val="FFC000"/>
                </a:solidFill>
                <a:latin typeface="ArialMT"/>
              </a:rPr>
              <a:t> </a:t>
            </a:r>
            <a:r>
              <a:rPr lang="en-US" dirty="0" err="1">
                <a:solidFill>
                  <a:srgbClr val="FFC000"/>
                </a:solidFill>
                <a:latin typeface="ArialMT"/>
              </a:rPr>
              <a:t>ký</a:t>
            </a:r>
            <a:r>
              <a:rPr lang="en-US" dirty="0">
                <a:solidFill>
                  <a:srgbClr val="FFC000"/>
                </a:solidFill>
                <a:latin typeface="ArialMT"/>
              </a:rPr>
              <a:t> entry point </a:t>
            </a:r>
            <a:r>
              <a:rPr lang="en-US" dirty="0" err="1">
                <a:solidFill>
                  <a:srgbClr val="FFC000"/>
                </a:solidFill>
                <a:latin typeface="ArialMT"/>
              </a:rPr>
              <a:t>với</a:t>
            </a:r>
            <a:r>
              <a:rPr lang="en-US" dirty="0">
                <a:solidFill>
                  <a:srgbClr val="FFC000"/>
                </a:solidFill>
                <a:latin typeface="ArialMT"/>
              </a:rPr>
              <a:t> kernel</a:t>
            </a:r>
            <a:r>
              <a:rPr lang="en-US" dirty="0">
                <a:solidFill>
                  <a:srgbClr val="FFC000"/>
                </a:solidFill>
              </a:rPr>
              <a:t> </a:t>
            </a:r>
          </a:p>
        </p:txBody>
      </p:sp>
      <p:pic>
        <p:nvPicPr>
          <p:cNvPr id="4" name="Picture 3">
            <a:extLst>
              <a:ext uri="{FF2B5EF4-FFF2-40B4-BE49-F238E27FC236}">
                <a16:creationId xmlns:a16="http://schemas.microsoft.com/office/drawing/2014/main" id="{C54A2D14-7CDE-4501-B264-EDD225609738}"/>
              </a:ext>
            </a:extLst>
          </p:cNvPr>
          <p:cNvPicPr>
            <a:picLocks noChangeAspect="1"/>
          </p:cNvPicPr>
          <p:nvPr/>
        </p:nvPicPr>
        <p:blipFill>
          <a:blip r:embed="rId2"/>
          <a:stretch>
            <a:fillRect/>
          </a:stretch>
        </p:blipFill>
        <p:spPr>
          <a:xfrm>
            <a:off x="1676061" y="2016447"/>
            <a:ext cx="5819048" cy="2704762"/>
          </a:xfrm>
          <a:prstGeom prst="rect">
            <a:avLst/>
          </a:prstGeom>
        </p:spPr>
      </p:pic>
    </p:spTree>
    <p:extLst>
      <p:ext uri="{BB962C8B-B14F-4D97-AF65-F5344CB8AC3E}">
        <p14:creationId xmlns:p14="http://schemas.microsoft.com/office/powerpoint/2010/main" val="19930282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46472"/>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2.7</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Đăng</a:t>
            </a:r>
            <a:r>
              <a:rPr lang="en-US" b="1" dirty="0"/>
              <a:t> </a:t>
            </a:r>
            <a:r>
              <a:rPr lang="en-US" b="1" dirty="0" err="1"/>
              <a:t>ký</a:t>
            </a:r>
            <a:r>
              <a:rPr lang="en-US" b="1" dirty="0"/>
              <a:t> entry point read </a:t>
            </a:r>
            <a:r>
              <a:rPr lang="en-US" b="1" dirty="0" err="1"/>
              <a:t>và</a:t>
            </a:r>
            <a:r>
              <a:rPr lang="en-US" b="1" dirty="0"/>
              <a:t> write </a:t>
            </a:r>
            <a:endParaRPr lang="vi-VN" b="1" dirty="0">
              <a:solidFill>
                <a:schemeClr val="tx1"/>
              </a:solidFill>
            </a:endParaRPr>
          </a:p>
        </p:txBody>
      </p:sp>
      <p:sp>
        <p:nvSpPr>
          <p:cNvPr id="3" name="Rectangle 2">
            <a:extLst>
              <a:ext uri="{FF2B5EF4-FFF2-40B4-BE49-F238E27FC236}">
                <a16:creationId xmlns:a16="http://schemas.microsoft.com/office/drawing/2014/main" id="{C8F91A54-CBE6-4A90-9BE0-E4ECF690A216}"/>
              </a:ext>
            </a:extLst>
          </p:cNvPr>
          <p:cNvSpPr/>
          <p:nvPr/>
        </p:nvSpPr>
        <p:spPr>
          <a:xfrm>
            <a:off x="854109" y="1376056"/>
            <a:ext cx="7285055" cy="2585323"/>
          </a:xfrm>
          <a:prstGeom prst="rect">
            <a:avLst/>
          </a:prstGeom>
        </p:spPr>
        <p:txBody>
          <a:bodyPr wrap="square">
            <a:spAutoFit/>
          </a:bodyPr>
          <a:lstStyle/>
          <a:p>
            <a:pPr marL="285750" indent="-285750" algn="just">
              <a:buFont typeface="Wingdings" panose="05000000000000000000" pitchFamily="2" charset="2"/>
              <a:buChar char="Ø"/>
            </a:pPr>
            <a:r>
              <a:rPr lang="vi-VN" dirty="0">
                <a:solidFill>
                  <a:srgbClr val="FFC000"/>
                </a:solidFill>
                <a:latin typeface="Arial" panose="020B0604020202020204" pitchFamily="34" charset="0"/>
              </a:rPr>
              <a:t>Khi tiến trình cần đọc dữ liệu từ một char device nào đó, các bước diễn ra như sau:</a:t>
            </a:r>
            <a:endParaRPr lang="vi-VN" dirty="0">
              <a:solidFill>
                <a:srgbClr val="FFC000"/>
              </a:solidFill>
              <a:latin typeface="Roboto-Regular"/>
            </a:endParaRPr>
          </a:p>
          <a:p>
            <a:pPr marL="742950" lvl="1" indent="-285750" algn="just">
              <a:buFont typeface="Arial" panose="020B0604020202020204" pitchFamily="34" charset="0"/>
              <a:buChar char="•"/>
            </a:pPr>
            <a:r>
              <a:rPr lang="vi-VN" dirty="0">
                <a:solidFill>
                  <a:srgbClr val="FFC000"/>
                </a:solidFill>
                <a:latin typeface="Arial" panose="020B0604020202020204" pitchFamily="34" charset="0"/>
              </a:rPr>
              <a:t>Đầu tiên, tiến trình gọi system call open để mở device file </a:t>
            </a:r>
            <a:endParaRPr lang="en-US" dirty="0">
              <a:solidFill>
                <a:srgbClr val="FFC000"/>
              </a:solidFill>
              <a:latin typeface="Arial" panose="020B0604020202020204" pitchFamily="34" charset="0"/>
            </a:endParaRPr>
          </a:p>
          <a:p>
            <a:pPr lvl="1" algn="just"/>
            <a:r>
              <a:rPr lang="vi-VN" dirty="0">
                <a:solidFill>
                  <a:srgbClr val="FFC000"/>
                </a:solidFill>
                <a:latin typeface="Arial" panose="020B0604020202020204" pitchFamily="34" charset="0"/>
              </a:rPr>
              <a:t>tương ứng của char device này.</a:t>
            </a:r>
            <a:endParaRPr lang="vi-VN" dirty="0">
              <a:solidFill>
                <a:srgbClr val="FFC000"/>
              </a:solidFill>
              <a:latin typeface="Roboto-Regular"/>
            </a:endParaRPr>
          </a:p>
          <a:p>
            <a:pPr marL="742950" lvl="1" indent="-285750" algn="just">
              <a:buFont typeface="Arial" panose="020B0604020202020204" pitchFamily="34" charset="0"/>
              <a:buChar char="•"/>
            </a:pPr>
            <a:r>
              <a:rPr lang="vi-VN" dirty="0">
                <a:solidFill>
                  <a:srgbClr val="FFC000"/>
                </a:solidFill>
                <a:latin typeface="Arial" panose="020B0604020202020204" pitchFamily="34" charset="0"/>
              </a:rPr>
              <a:t>Sau đó, tiến trình gọi system call read để đọc dữ liệu từ device file này. Khi đó, Linux kernel sẽ kích hoạt entry point read của char driver tương ứng.</a:t>
            </a:r>
            <a:endParaRPr lang="vi-VN" dirty="0">
              <a:solidFill>
                <a:srgbClr val="FFC000"/>
              </a:solidFill>
              <a:latin typeface="Roboto-Regular"/>
            </a:endParaRPr>
          </a:p>
          <a:p>
            <a:pPr marL="742950" lvl="1" indent="-285750" algn="just">
              <a:buFont typeface="Arial" panose="020B0604020202020204" pitchFamily="34" charset="0"/>
              <a:buChar char="•"/>
            </a:pPr>
            <a:r>
              <a:rPr lang="vi-VN" dirty="0">
                <a:solidFill>
                  <a:srgbClr val="FFC000"/>
                </a:solidFill>
                <a:latin typeface="Arial" panose="020B0604020202020204" pitchFamily="34" charset="0"/>
              </a:rPr>
              <a:t>Cuối cùng, entry point read đọc dữ liệu từ char device ra rồi </a:t>
            </a:r>
            <a:endParaRPr lang="en-US" dirty="0">
              <a:solidFill>
                <a:srgbClr val="FFC000"/>
              </a:solidFill>
              <a:latin typeface="Arial" panose="020B0604020202020204" pitchFamily="34" charset="0"/>
            </a:endParaRPr>
          </a:p>
          <a:p>
            <a:pPr lvl="1" algn="just"/>
            <a:r>
              <a:rPr lang="vi-VN" dirty="0">
                <a:solidFill>
                  <a:srgbClr val="FFC000"/>
                </a:solidFill>
                <a:latin typeface="Arial" panose="020B0604020202020204" pitchFamily="34" charset="0"/>
              </a:rPr>
              <a:t>trả về cho tiến trình trên user space.</a:t>
            </a:r>
            <a:endParaRPr lang="vi-VN" b="0" i="0" dirty="0">
              <a:solidFill>
                <a:srgbClr val="FFC000"/>
              </a:solidFill>
              <a:effectLst/>
              <a:latin typeface="Roboto-Regular"/>
            </a:endParaRPr>
          </a:p>
        </p:txBody>
      </p:sp>
      <p:sp>
        <p:nvSpPr>
          <p:cNvPr id="7" name="TextBox 6">
            <a:extLst>
              <a:ext uri="{FF2B5EF4-FFF2-40B4-BE49-F238E27FC236}">
                <a16:creationId xmlns:a16="http://schemas.microsoft.com/office/drawing/2014/main" id="{A0820679-AFAF-420E-8020-218966B2851B}"/>
              </a:ext>
            </a:extLst>
          </p:cNvPr>
          <p:cNvSpPr txBox="1"/>
          <p:nvPr/>
        </p:nvSpPr>
        <p:spPr>
          <a:xfrm>
            <a:off x="631417" y="840634"/>
            <a:ext cx="6030640" cy="369332"/>
          </a:xfrm>
          <a:prstGeom prst="rect">
            <a:avLst/>
          </a:prstGeom>
          <a:noFill/>
        </p:spPr>
        <p:txBody>
          <a:bodyPr wrap="square" rtlCol="0">
            <a:spAutoFit/>
          </a:bodyPr>
          <a:lstStyle/>
          <a:p>
            <a:r>
              <a:rPr lang="en-US" dirty="0">
                <a:solidFill>
                  <a:srgbClr val="FFC000"/>
                </a:solidFill>
              </a:rPr>
              <a:t>2.7.1. </a:t>
            </a:r>
            <a:r>
              <a:rPr lang="en-US" b="1" dirty="0">
                <a:solidFill>
                  <a:srgbClr val="FFC000"/>
                </a:solidFill>
              </a:rPr>
              <a:t>Entry point read</a:t>
            </a:r>
            <a:endParaRPr lang="en-US" dirty="0">
              <a:solidFill>
                <a:srgbClr val="FFC000"/>
              </a:solidFill>
            </a:endParaRPr>
          </a:p>
        </p:txBody>
      </p:sp>
    </p:spTree>
    <p:extLst>
      <p:ext uri="{BB962C8B-B14F-4D97-AF65-F5344CB8AC3E}">
        <p14:creationId xmlns:p14="http://schemas.microsoft.com/office/powerpoint/2010/main" val="39480677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46472"/>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2.7</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Đăng</a:t>
            </a:r>
            <a:r>
              <a:rPr lang="en-US" b="1" dirty="0"/>
              <a:t> </a:t>
            </a:r>
            <a:r>
              <a:rPr lang="en-US" b="1" dirty="0" err="1"/>
              <a:t>ký</a:t>
            </a:r>
            <a:r>
              <a:rPr lang="en-US" b="1" dirty="0"/>
              <a:t> entry point read </a:t>
            </a:r>
            <a:r>
              <a:rPr lang="en-US" b="1" dirty="0" err="1"/>
              <a:t>và</a:t>
            </a:r>
            <a:r>
              <a:rPr lang="en-US" b="1" dirty="0"/>
              <a:t> write </a:t>
            </a:r>
            <a:endParaRPr lang="vi-VN" b="1" dirty="0">
              <a:solidFill>
                <a:schemeClr val="tx1"/>
              </a:solidFill>
            </a:endParaRPr>
          </a:p>
        </p:txBody>
      </p:sp>
      <p:pic>
        <p:nvPicPr>
          <p:cNvPr id="2" name="Picture 1">
            <a:extLst>
              <a:ext uri="{FF2B5EF4-FFF2-40B4-BE49-F238E27FC236}">
                <a16:creationId xmlns:a16="http://schemas.microsoft.com/office/drawing/2014/main" id="{934340D6-75B5-4B9D-ADE5-9EB7B5BA0BDA}"/>
              </a:ext>
            </a:extLst>
          </p:cNvPr>
          <p:cNvPicPr>
            <a:picLocks noChangeAspect="1"/>
          </p:cNvPicPr>
          <p:nvPr/>
        </p:nvPicPr>
        <p:blipFill>
          <a:blip r:embed="rId2"/>
          <a:stretch>
            <a:fillRect/>
          </a:stretch>
        </p:blipFill>
        <p:spPr>
          <a:xfrm>
            <a:off x="738666" y="1456246"/>
            <a:ext cx="7666667" cy="3555860"/>
          </a:xfrm>
          <a:prstGeom prst="rect">
            <a:avLst/>
          </a:prstGeom>
        </p:spPr>
      </p:pic>
      <p:sp>
        <p:nvSpPr>
          <p:cNvPr id="4" name="Rectangle 3">
            <a:extLst>
              <a:ext uri="{FF2B5EF4-FFF2-40B4-BE49-F238E27FC236}">
                <a16:creationId xmlns:a16="http://schemas.microsoft.com/office/drawing/2014/main" id="{410CC095-B10B-4443-8483-E885F8F8FF54}"/>
              </a:ext>
            </a:extLst>
          </p:cNvPr>
          <p:cNvSpPr/>
          <p:nvPr/>
        </p:nvSpPr>
        <p:spPr>
          <a:xfrm>
            <a:off x="839150" y="1114369"/>
            <a:ext cx="4499950" cy="369332"/>
          </a:xfrm>
          <a:prstGeom prst="rect">
            <a:avLst/>
          </a:prstGeom>
        </p:spPr>
        <p:txBody>
          <a:bodyPr wrap="none">
            <a:spAutoFit/>
          </a:bodyPr>
          <a:lstStyle/>
          <a:p>
            <a:pPr marL="285750" indent="-285750">
              <a:buFont typeface="Wingdings" panose="05000000000000000000" pitchFamily="2" charset="2"/>
              <a:buChar char="Ø"/>
            </a:pPr>
            <a:r>
              <a:rPr lang="en-US" dirty="0">
                <a:solidFill>
                  <a:srgbClr val="FFC000"/>
                </a:solidFill>
                <a:latin typeface="Arial" panose="020B0604020202020204" pitchFamily="34" charset="0"/>
              </a:rPr>
              <a:t>Giao </a:t>
            </a:r>
            <a:r>
              <a:rPr lang="en-US" dirty="0" err="1">
                <a:solidFill>
                  <a:srgbClr val="FFC000"/>
                </a:solidFill>
                <a:latin typeface="Arial" panose="020B0604020202020204" pitchFamily="34" charset="0"/>
              </a:rPr>
              <a:t>diện</a:t>
            </a:r>
            <a:r>
              <a:rPr lang="en-US" dirty="0">
                <a:solidFill>
                  <a:srgbClr val="FFC000"/>
                </a:solidFill>
                <a:latin typeface="Arial" panose="020B0604020202020204" pitchFamily="34" charset="0"/>
              </a:rPr>
              <a:t> </a:t>
            </a:r>
            <a:r>
              <a:rPr lang="en-US" dirty="0" err="1">
                <a:solidFill>
                  <a:srgbClr val="FFC000"/>
                </a:solidFill>
                <a:latin typeface="Arial" panose="020B0604020202020204" pitchFamily="34" charset="0"/>
              </a:rPr>
              <a:t>của</a:t>
            </a:r>
            <a:r>
              <a:rPr lang="en-US" dirty="0">
                <a:solidFill>
                  <a:srgbClr val="FFC000"/>
                </a:solidFill>
                <a:latin typeface="Arial" panose="020B0604020202020204" pitchFamily="34" charset="0"/>
              </a:rPr>
              <a:t> entry point write </a:t>
            </a:r>
            <a:r>
              <a:rPr lang="en-US" dirty="0" err="1">
                <a:solidFill>
                  <a:srgbClr val="FFC000"/>
                </a:solidFill>
                <a:latin typeface="Arial" panose="020B0604020202020204" pitchFamily="34" charset="0"/>
              </a:rPr>
              <a:t>như</a:t>
            </a:r>
            <a:r>
              <a:rPr lang="en-US" dirty="0">
                <a:solidFill>
                  <a:srgbClr val="FFC000"/>
                </a:solidFill>
                <a:latin typeface="Arial" panose="020B0604020202020204" pitchFamily="34" charset="0"/>
              </a:rPr>
              <a:t> </a:t>
            </a:r>
            <a:r>
              <a:rPr lang="en-US" dirty="0" err="1">
                <a:solidFill>
                  <a:srgbClr val="FFC000"/>
                </a:solidFill>
                <a:latin typeface="Arial" panose="020B0604020202020204" pitchFamily="34" charset="0"/>
              </a:rPr>
              <a:t>sau</a:t>
            </a:r>
            <a:endParaRPr lang="en-US" dirty="0">
              <a:solidFill>
                <a:srgbClr val="FFC000"/>
              </a:solidFill>
            </a:endParaRPr>
          </a:p>
        </p:txBody>
      </p:sp>
      <p:sp>
        <p:nvSpPr>
          <p:cNvPr id="7" name="TextBox 6">
            <a:extLst>
              <a:ext uri="{FF2B5EF4-FFF2-40B4-BE49-F238E27FC236}">
                <a16:creationId xmlns:a16="http://schemas.microsoft.com/office/drawing/2014/main" id="{BF73601A-69B3-4059-9EE6-45A8CDE1EEC8}"/>
              </a:ext>
            </a:extLst>
          </p:cNvPr>
          <p:cNvSpPr txBox="1"/>
          <p:nvPr/>
        </p:nvSpPr>
        <p:spPr>
          <a:xfrm>
            <a:off x="641465" y="779389"/>
            <a:ext cx="6030640" cy="369332"/>
          </a:xfrm>
          <a:prstGeom prst="rect">
            <a:avLst/>
          </a:prstGeom>
          <a:noFill/>
        </p:spPr>
        <p:txBody>
          <a:bodyPr wrap="square" rtlCol="0">
            <a:spAutoFit/>
          </a:bodyPr>
          <a:lstStyle/>
          <a:p>
            <a:r>
              <a:rPr lang="en-US" dirty="0">
                <a:solidFill>
                  <a:srgbClr val="FFC000"/>
                </a:solidFill>
              </a:rPr>
              <a:t>2.7.1. </a:t>
            </a:r>
            <a:r>
              <a:rPr lang="en-US" b="1" dirty="0">
                <a:solidFill>
                  <a:srgbClr val="FFC000"/>
                </a:solidFill>
              </a:rPr>
              <a:t>Entry point read</a:t>
            </a:r>
            <a:endParaRPr lang="en-US" dirty="0">
              <a:solidFill>
                <a:srgbClr val="FFC000"/>
              </a:solidFill>
            </a:endParaRPr>
          </a:p>
        </p:txBody>
      </p:sp>
    </p:spTree>
    <p:extLst>
      <p:ext uri="{BB962C8B-B14F-4D97-AF65-F5344CB8AC3E}">
        <p14:creationId xmlns:p14="http://schemas.microsoft.com/office/powerpoint/2010/main" val="11368670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46472"/>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2.7</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Đăng</a:t>
            </a:r>
            <a:r>
              <a:rPr lang="en-US" b="1" dirty="0"/>
              <a:t> </a:t>
            </a:r>
            <a:r>
              <a:rPr lang="en-US" b="1" dirty="0" err="1"/>
              <a:t>ký</a:t>
            </a:r>
            <a:r>
              <a:rPr lang="en-US" b="1" dirty="0"/>
              <a:t> entry point read </a:t>
            </a:r>
            <a:r>
              <a:rPr lang="en-US" b="1" dirty="0" err="1"/>
              <a:t>và</a:t>
            </a:r>
            <a:r>
              <a:rPr lang="en-US" b="1" dirty="0"/>
              <a:t> write </a:t>
            </a:r>
            <a:endParaRPr lang="vi-VN" b="1" dirty="0">
              <a:solidFill>
                <a:schemeClr val="tx1"/>
              </a:solidFill>
            </a:endParaRPr>
          </a:p>
        </p:txBody>
      </p:sp>
      <p:sp>
        <p:nvSpPr>
          <p:cNvPr id="4" name="Rectangle 3">
            <a:extLst>
              <a:ext uri="{FF2B5EF4-FFF2-40B4-BE49-F238E27FC236}">
                <a16:creationId xmlns:a16="http://schemas.microsoft.com/office/drawing/2014/main" id="{410CC095-B10B-4443-8483-E885F8F8FF54}"/>
              </a:ext>
            </a:extLst>
          </p:cNvPr>
          <p:cNvSpPr/>
          <p:nvPr/>
        </p:nvSpPr>
        <p:spPr>
          <a:xfrm>
            <a:off x="180718" y="1182662"/>
            <a:ext cx="4480088" cy="3416320"/>
          </a:xfrm>
          <a:prstGeom prst="rect">
            <a:avLst/>
          </a:prstGeom>
        </p:spPr>
        <p:txBody>
          <a:bodyPr wrap="square">
            <a:spAutoFit/>
          </a:bodyPr>
          <a:lstStyle/>
          <a:p>
            <a:pPr marL="285750" indent="-285750">
              <a:buFont typeface="Wingdings" panose="05000000000000000000" pitchFamily="2" charset="2"/>
              <a:buChar char="Ø"/>
            </a:pPr>
            <a:r>
              <a:rPr lang="en-US" dirty="0" err="1">
                <a:solidFill>
                  <a:srgbClr val="FFC000"/>
                </a:solidFill>
                <a:latin typeface="Times New Roman" panose="02020603050405020304" pitchFamily="18" charset="0"/>
                <a:cs typeface="Times New Roman" panose="02020603050405020304" pitchFamily="18" charset="0"/>
              </a:rPr>
              <a:t>Triển</a:t>
            </a:r>
            <a:r>
              <a:rPr lang="en-US" dirty="0">
                <a:solidFill>
                  <a:srgbClr val="FFC000"/>
                </a:solidFill>
                <a:latin typeface="Times New Roman" panose="02020603050405020304" pitchFamily="18" charset="0"/>
                <a:cs typeface="Times New Roman" panose="02020603050405020304" pitchFamily="18" charset="0"/>
              </a:rPr>
              <a:t> </a:t>
            </a:r>
            <a:r>
              <a:rPr lang="vi-VN" dirty="0">
                <a:solidFill>
                  <a:srgbClr val="FFC000"/>
                </a:solidFill>
                <a:latin typeface="Times New Roman" panose="02020603050405020304" pitchFamily="18" charset="0"/>
                <a:cs typeface="Times New Roman" panose="02020603050405020304" pitchFamily="18" charset="0"/>
              </a:rPr>
              <a:t>khai entry point read </a:t>
            </a:r>
            <a:endParaRPr lang="en-US" dirty="0">
              <a:solidFill>
                <a:srgbClr val="FFC000"/>
              </a:solidFill>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vi-VN" dirty="0">
                <a:solidFill>
                  <a:srgbClr val="FFC000"/>
                </a:solidFill>
                <a:latin typeface="Times New Roman" panose="02020603050405020304" pitchFamily="18" charset="0"/>
                <a:cs typeface="Times New Roman" panose="02020603050405020304" pitchFamily="18" charset="0"/>
              </a:rPr>
              <a:t>Bước 1: đọc </a:t>
            </a:r>
            <a:r>
              <a:rPr lang="vi-VN" b="1" i="1" dirty="0">
                <a:solidFill>
                  <a:srgbClr val="FFC000"/>
                </a:solidFill>
                <a:latin typeface="Times New Roman" panose="02020603050405020304" pitchFamily="18" charset="0"/>
                <a:cs typeface="Times New Roman" panose="02020603050405020304" pitchFamily="18" charset="0"/>
              </a:rPr>
              <a:t>size </a:t>
            </a:r>
            <a:r>
              <a:rPr lang="vi-VN" dirty="0">
                <a:solidFill>
                  <a:srgbClr val="FFC000"/>
                </a:solidFill>
                <a:latin typeface="Times New Roman" panose="02020603050405020304" pitchFamily="18" charset="0"/>
                <a:cs typeface="Times New Roman" panose="02020603050405020304" pitchFamily="18" charset="0"/>
              </a:rPr>
              <a:t>byte dữ liệu tính từ </a:t>
            </a:r>
            <a:endParaRPr lang="en-US" dirty="0">
              <a:solidFill>
                <a:srgbClr val="FFC000"/>
              </a:solidFill>
              <a:latin typeface="Times New Roman" panose="02020603050405020304" pitchFamily="18" charset="0"/>
              <a:cs typeface="Times New Roman" panose="02020603050405020304" pitchFamily="18" charset="0"/>
            </a:endParaRPr>
          </a:p>
          <a:p>
            <a:pPr lvl="1"/>
            <a:r>
              <a:rPr lang="vi-VN" dirty="0">
                <a:solidFill>
                  <a:srgbClr val="FFC000"/>
                </a:solidFill>
                <a:latin typeface="Times New Roman" panose="02020603050405020304" pitchFamily="18" charset="0"/>
                <a:cs typeface="Times New Roman" panose="02020603050405020304" pitchFamily="18" charset="0"/>
              </a:rPr>
              <a:t>vị trí </a:t>
            </a:r>
            <a:r>
              <a:rPr lang="vi-VN" b="1" i="1" dirty="0">
                <a:solidFill>
                  <a:srgbClr val="FFC000"/>
                </a:solidFill>
                <a:latin typeface="Times New Roman" panose="02020603050405020304" pitchFamily="18" charset="0"/>
                <a:cs typeface="Times New Roman" panose="02020603050405020304" pitchFamily="18" charset="0"/>
              </a:rPr>
              <a:t>*off</a:t>
            </a:r>
            <a:r>
              <a:rPr lang="vi-VN" dirty="0">
                <a:solidFill>
                  <a:srgbClr val="FFC000"/>
                </a:solidFill>
                <a:latin typeface="Times New Roman" panose="02020603050405020304" pitchFamily="18" charset="0"/>
                <a:cs typeface="Times New Roman" panose="02020603050405020304" pitchFamily="18" charset="0"/>
              </a:rPr>
              <a:t> trên buffer của char device vào kernel buffer.</a:t>
            </a:r>
          </a:p>
          <a:p>
            <a:pPr marL="742950" lvl="1" indent="-285750">
              <a:buFont typeface="Arial" panose="020B0604020202020204" pitchFamily="34" charset="0"/>
              <a:buChar char="•"/>
            </a:pPr>
            <a:r>
              <a:rPr lang="vi-VN" dirty="0">
                <a:solidFill>
                  <a:srgbClr val="FFC000"/>
                </a:solidFill>
                <a:latin typeface="Times New Roman" panose="02020603050405020304" pitchFamily="18" charset="0"/>
                <a:cs typeface="Times New Roman" panose="02020603050405020304" pitchFamily="18" charset="0"/>
              </a:rPr>
              <a:t>Bước 2: sử dụng hàm </a:t>
            </a:r>
            <a:r>
              <a:rPr lang="vi-VN" b="1" dirty="0">
                <a:solidFill>
                  <a:srgbClr val="FFC000"/>
                </a:solidFill>
                <a:latin typeface="Times New Roman" panose="02020603050405020304" pitchFamily="18" charset="0"/>
                <a:cs typeface="Times New Roman" panose="02020603050405020304" pitchFamily="18" charset="0"/>
              </a:rPr>
              <a:t>copy_to_user</a:t>
            </a:r>
            <a:r>
              <a:rPr lang="vi-VN" dirty="0">
                <a:solidFill>
                  <a:srgbClr val="FFC000"/>
                </a:solidFill>
                <a:latin typeface="Times New Roman" panose="02020603050405020304" pitchFamily="18" charset="0"/>
                <a:cs typeface="Times New Roman" panose="02020603050405020304" pitchFamily="18" charset="0"/>
              </a:rPr>
              <a:t> </a:t>
            </a:r>
            <a:endParaRPr lang="en-US" dirty="0">
              <a:solidFill>
                <a:srgbClr val="FFC000"/>
              </a:solidFill>
              <a:latin typeface="Times New Roman" panose="02020603050405020304" pitchFamily="18" charset="0"/>
              <a:cs typeface="Times New Roman" panose="02020603050405020304" pitchFamily="18" charset="0"/>
            </a:endParaRPr>
          </a:p>
          <a:p>
            <a:pPr lvl="1"/>
            <a:r>
              <a:rPr lang="vi-VN" dirty="0">
                <a:solidFill>
                  <a:srgbClr val="FFC000"/>
                </a:solidFill>
                <a:latin typeface="Times New Roman" panose="02020603050405020304" pitchFamily="18" charset="0"/>
                <a:cs typeface="Times New Roman" panose="02020603050405020304" pitchFamily="18" charset="0"/>
              </a:rPr>
              <a:t>để sao chép dữ liệu từ kernel buffer vào </a:t>
            </a:r>
            <a:endParaRPr lang="en-US" dirty="0">
              <a:solidFill>
                <a:srgbClr val="FFC000"/>
              </a:solidFill>
              <a:latin typeface="Times New Roman" panose="02020603050405020304" pitchFamily="18" charset="0"/>
              <a:cs typeface="Times New Roman" panose="02020603050405020304" pitchFamily="18" charset="0"/>
            </a:endParaRPr>
          </a:p>
          <a:p>
            <a:pPr lvl="1"/>
            <a:r>
              <a:rPr lang="vi-VN" dirty="0">
                <a:solidFill>
                  <a:srgbClr val="FFC000"/>
                </a:solidFill>
                <a:latin typeface="Times New Roman" panose="02020603050405020304" pitchFamily="18" charset="0"/>
                <a:cs typeface="Times New Roman" panose="02020603050405020304" pitchFamily="18" charset="0"/>
              </a:rPr>
              <a:t>user buffer.</a:t>
            </a:r>
          </a:p>
          <a:p>
            <a:pPr marL="742950" lvl="1" indent="-285750">
              <a:buFont typeface="Arial" panose="020B0604020202020204" pitchFamily="34" charset="0"/>
              <a:buChar char="•"/>
            </a:pPr>
            <a:r>
              <a:rPr lang="vi-VN" dirty="0">
                <a:solidFill>
                  <a:srgbClr val="FFC000"/>
                </a:solidFill>
                <a:latin typeface="Times New Roman" panose="02020603050405020304" pitchFamily="18" charset="0"/>
                <a:cs typeface="Times New Roman" panose="02020603050405020304" pitchFamily="18" charset="0"/>
              </a:rPr>
              <a:t>Bước 3: cập nhật lại giá trị </a:t>
            </a:r>
            <a:r>
              <a:rPr lang="vi-VN" b="1" i="1" dirty="0">
                <a:solidFill>
                  <a:srgbClr val="FFC000"/>
                </a:solidFill>
                <a:latin typeface="Times New Roman" panose="02020603050405020304" pitchFamily="18" charset="0"/>
                <a:cs typeface="Times New Roman" panose="02020603050405020304" pitchFamily="18" charset="0"/>
              </a:rPr>
              <a:t>*off</a:t>
            </a:r>
            <a:r>
              <a:rPr lang="vi-VN" dirty="0">
                <a:solidFill>
                  <a:srgbClr val="FFC000"/>
                </a:solidFill>
                <a:latin typeface="Times New Roman" panose="02020603050405020304" pitchFamily="18" charset="0"/>
                <a:cs typeface="Times New Roman" panose="02020603050405020304" pitchFamily="18" charset="0"/>
              </a:rPr>
              <a:t> để </a:t>
            </a:r>
            <a:endParaRPr lang="en-US" dirty="0">
              <a:solidFill>
                <a:srgbClr val="FFC000"/>
              </a:solidFill>
              <a:latin typeface="Times New Roman" panose="02020603050405020304" pitchFamily="18" charset="0"/>
              <a:cs typeface="Times New Roman" panose="02020603050405020304" pitchFamily="18" charset="0"/>
            </a:endParaRPr>
          </a:p>
          <a:p>
            <a:pPr lvl="1"/>
            <a:r>
              <a:rPr lang="vi-VN" dirty="0">
                <a:solidFill>
                  <a:srgbClr val="FFC000"/>
                </a:solidFill>
                <a:latin typeface="Times New Roman" panose="02020603050405020304" pitchFamily="18" charset="0"/>
                <a:cs typeface="Times New Roman" panose="02020603050405020304" pitchFamily="18" charset="0"/>
              </a:rPr>
              <a:t>lần đọc dữ liệu tiếp theo sẽ bắt đầu từ vị </a:t>
            </a:r>
            <a:endParaRPr lang="en-US" dirty="0">
              <a:solidFill>
                <a:srgbClr val="FFC000"/>
              </a:solidFill>
              <a:latin typeface="Times New Roman" panose="02020603050405020304" pitchFamily="18" charset="0"/>
              <a:cs typeface="Times New Roman" panose="02020603050405020304" pitchFamily="18" charset="0"/>
            </a:endParaRPr>
          </a:p>
          <a:p>
            <a:pPr lvl="1"/>
            <a:r>
              <a:rPr lang="vi-VN" dirty="0">
                <a:solidFill>
                  <a:srgbClr val="FFC000"/>
                </a:solidFill>
                <a:latin typeface="Times New Roman" panose="02020603050405020304" pitchFamily="18" charset="0"/>
                <a:cs typeface="Times New Roman" panose="02020603050405020304" pitchFamily="18" charset="0"/>
              </a:rPr>
              <a:t>trí mới.</a:t>
            </a:r>
          </a:p>
          <a:p>
            <a:pPr marL="742950" lvl="1" indent="-285750">
              <a:buFont typeface="Arial" panose="020B0604020202020204" pitchFamily="34" charset="0"/>
              <a:buChar char="•"/>
            </a:pPr>
            <a:r>
              <a:rPr lang="vi-VN" dirty="0">
                <a:solidFill>
                  <a:srgbClr val="FFC000"/>
                </a:solidFill>
                <a:latin typeface="Times New Roman" panose="02020603050405020304" pitchFamily="18" charset="0"/>
                <a:cs typeface="Times New Roman" panose="02020603050405020304" pitchFamily="18" charset="0"/>
              </a:rPr>
              <a:t>Bước 4: trả về số lượng byte đã đọc </a:t>
            </a:r>
            <a:endParaRPr lang="en-US" dirty="0">
              <a:solidFill>
                <a:srgbClr val="FFC000"/>
              </a:solidFill>
              <a:latin typeface="Times New Roman" panose="02020603050405020304" pitchFamily="18" charset="0"/>
              <a:cs typeface="Times New Roman" panose="02020603050405020304" pitchFamily="18" charset="0"/>
            </a:endParaRPr>
          </a:p>
          <a:p>
            <a:pPr lvl="1"/>
            <a:r>
              <a:rPr lang="vi-VN" dirty="0">
                <a:solidFill>
                  <a:srgbClr val="FFC000"/>
                </a:solidFill>
                <a:latin typeface="Times New Roman" panose="02020603050405020304" pitchFamily="18" charset="0"/>
                <a:cs typeface="Times New Roman" panose="02020603050405020304" pitchFamily="18" charset="0"/>
              </a:rPr>
              <a:t>được từ char device.</a:t>
            </a:r>
          </a:p>
        </p:txBody>
      </p:sp>
      <p:sp>
        <p:nvSpPr>
          <p:cNvPr id="7" name="TextBox 6">
            <a:extLst>
              <a:ext uri="{FF2B5EF4-FFF2-40B4-BE49-F238E27FC236}">
                <a16:creationId xmlns:a16="http://schemas.microsoft.com/office/drawing/2014/main" id="{BF73601A-69B3-4059-9EE6-45A8CDE1EEC8}"/>
              </a:ext>
            </a:extLst>
          </p:cNvPr>
          <p:cNvSpPr txBox="1"/>
          <p:nvPr/>
        </p:nvSpPr>
        <p:spPr>
          <a:xfrm>
            <a:off x="641465" y="779389"/>
            <a:ext cx="6030640" cy="369332"/>
          </a:xfrm>
          <a:prstGeom prst="rect">
            <a:avLst/>
          </a:prstGeom>
          <a:noFill/>
        </p:spPr>
        <p:txBody>
          <a:bodyPr wrap="square" rtlCol="0">
            <a:spAutoFit/>
          </a:bodyPr>
          <a:lstStyle/>
          <a:p>
            <a:r>
              <a:rPr lang="en-US" dirty="0">
                <a:solidFill>
                  <a:srgbClr val="FFC000"/>
                </a:solidFill>
              </a:rPr>
              <a:t>2.7.1. </a:t>
            </a:r>
            <a:r>
              <a:rPr lang="en-US" b="1" dirty="0">
                <a:solidFill>
                  <a:srgbClr val="FFC000"/>
                </a:solidFill>
              </a:rPr>
              <a:t>Entry point read</a:t>
            </a:r>
            <a:endParaRPr lang="en-US" dirty="0">
              <a:solidFill>
                <a:srgbClr val="FFC000"/>
              </a:solidFill>
            </a:endParaRPr>
          </a:p>
        </p:txBody>
      </p:sp>
      <p:pic>
        <p:nvPicPr>
          <p:cNvPr id="3" name="Picture 2">
            <a:extLst>
              <a:ext uri="{FF2B5EF4-FFF2-40B4-BE49-F238E27FC236}">
                <a16:creationId xmlns:a16="http://schemas.microsoft.com/office/drawing/2014/main" id="{0ECD67F5-2673-4A1A-9ABD-D91056294B43}"/>
              </a:ext>
            </a:extLst>
          </p:cNvPr>
          <p:cNvPicPr>
            <a:picLocks noChangeAspect="1"/>
          </p:cNvPicPr>
          <p:nvPr/>
        </p:nvPicPr>
        <p:blipFill>
          <a:blip r:embed="rId3"/>
          <a:stretch>
            <a:fillRect/>
          </a:stretch>
        </p:blipFill>
        <p:spPr>
          <a:xfrm>
            <a:off x="4660806" y="964055"/>
            <a:ext cx="4302477" cy="4062240"/>
          </a:xfrm>
          <a:prstGeom prst="rect">
            <a:avLst/>
          </a:prstGeom>
        </p:spPr>
      </p:pic>
    </p:spTree>
    <p:extLst>
      <p:ext uri="{BB962C8B-B14F-4D97-AF65-F5344CB8AC3E}">
        <p14:creationId xmlns:p14="http://schemas.microsoft.com/office/powerpoint/2010/main" val="4137044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ình Bầu dục 2">
            <a:extLst>
              <a:ext uri="{FF2B5EF4-FFF2-40B4-BE49-F238E27FC236}">
                <a16:creationId xmlns:a16="http://schemas.microsoft.com/office/drawing/2014/main" id="{9B10722D-9C30-419E-97F6-401EE3031016}"/>
              </a:ext>
            </a:extLst>
          </p:cNvPr>
          <p:cNvSpPr/>
          <p:nvPr/>
        </p:nvSpPr>
        <p:spPr>
          <a:xfrm>
            <a:off x="345856" y="247321"/>
            <a:ext cx="796159" cy="7567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1">
                <a:solidFill>
                  <a:schemeClr val="bg1"/>
                </a:solidFill>
                <a:cs typeface="Arial"/>
              </a:rPr>
              <a:t>1.1</a:t>
            </a:r>
          </a:p>
        </p:txBody>
      </p:sp>
      <p:sp>
        <p:nvSpPr>
          <p:cNvPr id="5" name="Hộp Văn bản 4">
            <a:extLst>
              <a:ext uri="{FF2B5EF4-FFF2-40B4-BE49-F238E27FC236}">
                <a16:creationId xmlns:a16="http://schemas.microsoft.com/office/drawing/2014/main" id="{161586A1-6B82-4D94-A8A6-57F3BD3DDC00}"/>
              </a:ext>
            </a:extLst>
          </p:cNvPr>
          <p:cNvSpPr txBox="1"/>
          <p:nvPr/>
        </p:nvSpPr>
        <p:spPr>
          <a:xfrm>
            <a:off x="342900" y="1249417"/>
            <a:ext cx="842863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sz="1600">
                <a:solidFill>
                  <a:schemeClr val="bg1"/>
                </a:solidFill>
                <a:latin typeface="Times New Roman"/>
                <a:ea typeface="+mn-lt"/>
                <a:cs typeface="+mn-lt"/>
              </a:rPr>
              <a:t>Khi </a:t>
            </a:r>
            <a:r>
              <a:rPr lang="en-US" sz="1600" err="1">
                <a:solidFill>
                  <a:schemeClr val="bg1"/>
                </a:solidFill>
                <a:latin typeface="Times New Roman"/>
                <a:ea typeface="+mn-lt"/>
                <a:cs typeface="+mn-lt"/>
              </a:rPr>
              <a:t>dùng</a:t>
            </a:r>
            <a:r>
              <a:rPr lang="en-US" sz="1600">
                <a:solidFill>
                  <a:schemeClr val="bg1"/>
                </a:solidFill>
                <a:latin typeface="Times New Roman"/>
                <a:ea typeface="+mn-lt"/>
                <a:cs typeface="+mn-lt"/>
              </a:rPr>
              <a:t> command ls -l /dev, </a:t>
            </a:r>
            <a:r>
              <a:rPr lang="en-US" sz="1600" err="1">
                <a:solidFill>
                  <a:schemeClr val="bg1"/>
                </a:solidFill>
                <a:latin typeface="Times New Roman"/>
                <a:ea typeface="+mn-lt"/>
                <a:cs typeface="+mn-lt"/>
              </a:rPr>
              <a:t>các</a:t>
            </a:r>
            <a:r>
              <a:rPr lang="en-US" sz="1600">
                <a:solidFill>
                  <a:schemeClr val="bg1"/>
                </a:solidFill>
                <a:latin typeface="Times New Roman"/>
                <a:ea typeface="+mn-lt"/>
                <a:cs typeface="+mn-lt"/>
              </a:rPr>
              <a:t> device file </a:t>
            </a:r>
            <a:r>
              <a:rPr lang="en-US" sz="1600" err="1">
                <a:solidFill>
                  <a:schemeClr val="bg1"/>
                </a:solidFill>
                <a:latin typeface="Times New Roman"/>
                <a:ea typeface="+mn-lt"/>
                <a:cs typeface="+mn-lt"/>
              </a:rPr>
              <a:t>được</a:t>
            </a:r>
            <a:r>
              <a:rPr lang="en-US" sz="1600">
                <a:solidFill>
                  <a:schemeClr val="bg1"/>
                </a:solidFill>
                <a:latin typeface="Times New Roman"/>
                <a:ea typeface="+mn-lt"/>
                <a:cs typeface="+mn-lt"/>
              </a:rPr>
              <a:t> </a:t>
            </a:r>
            <a:r>
              <a:rPr lang="en-US" sz="1600" err="1">
                <a:solidFill>
                  <a:schemeClr val="bg1"/>
                </a:solidFill>
                <a:latin typeface="Times New Roman"/>
                <a:ea typeface="+mn-lt"/>
                <a:cs typeface="+mn-lt"/>
              </a:rPr>
              <a:t>liệt</a:t>
            </a:r>
            <a:r>
              <a:rPr lang="en-US" sz="1600">
                <a:solidFill>
                  <a:schemeClr val="bg1"/>
                </a:solidFill>
                <a:latin typeface="Times New Roman"/>
                <a:ea typeface="+mn-lt"/>
                <a:cs typeface="+mn-lt"/>
              </a:rPr>
              <a:t> </a:t>
            </a:r>
            <a:r>
              <a:rPr lang="en-US" sz="1600" err="1">
                <a:solidFill>
                  <a:schemeClr val="bg1"/>
                </a:solidFill>
                <a:latin typeface="Times New Roman"/>
                <a:ea typeface="+mn-lt"/>
                <a:cs typeface="+mn-lt"/>
              </a:rPr>
              <a:t>kê</a:t>
            </a:r>
            <a:r>
              <a:rPr lang="en-US" sz="1600">
                <a:solidFill>
                  <a:schemeClr val="bg1"/>
                </a:solidFill>
                <a:latin typeface="Times New Roman"/>
                <a:ea typeface="+mn-lt"/>
                <a:cs typeface="+mn-lt"/>
              </a:rPr>
              <a:t>, </a:t>
            </a:r>
            <a:r>
              <a:rPr lang="en-US" sz="1600" err="1">
                <a:solidFill>
                  <a:schemeClr val="bg1"/>
                </a:solidFill>
                <a:latin typeface="Times New Roman"/>
                <a:ea typeface="+mn-lt"/>
                <a:cs typeface="+mn-lt"/>
              </a:rPr>
              <a:t>các</a:t>
            </a:r>
            <a:r>
              <a:rPr lang="en-US" sz="1600">
                <a:solidFill>
                  <a:schemeClr val="bg1"/>
                </a:solidFill>
                <a:latin typeface="Times New Roman"/>
                <a:ea typeface="+mn-lt"/>
                <a:cs typeface="+mn-lt"/>
              </a:rPr>
              <a:t> file </a:t>
            </a:r>
            <a:r>
              <a:rPr lang="en-US" sz="1600" err="1">
                <a:solidFill>
                  <a:schemeClr val="bg1"/>
                </a:solidFill>
                <a:latin typeface="Times New Roman"/>
                <a:ea typeface="+mn-lt"/>
                <a:cs typeface="+mn-lt"/>
              </a:rPr>
              <a:t>có</a:t>
            </a:r>
            <a:r>
              <a:rPr lang="en-US" sz="1600">
                <a:solidFill>
                  <a:schemeClr val="bg1"/>
                </a:solidFill>
                <a:latin typeface="Times New Roman"/>
                <a:ea typeface="+mn-lt"/>
                <a:cs typeface="+mn-lt"/>
              </a:rPr>
              <a:t> </a:t>
            </a:r>
            <a:r>
              <a:rPr lang="en-US" sz="1600" err="1">
                <a:solidFill>
                  <a:schemeClr val="bg1"/>
                </a:solidFill>
                <a:latin typeface="Times New Roman"/>
                <a:ea typeface="+mn-lt"/>
                <a:cs typeface="+mn-lt"/>
              </a:rPr>
              <a:t>chữ</a:t>
            </a:r>
            <a:r>
              <a:rPr lang="en-US" sz="1600">
                <a:solidFill>
                  <a:schemeClr val="bg1"/>
                </a:solidFill>
                <a:latin typeface="Times New Roman"/>
                <a:ea typeface="+mn-lt"/>
                <a:cs typeface="+mn-lt"/>
              </a:rPr>
              <a:t> c ở </a:t>
            </a:r>
            <a:r>
              <a:rPr lang="en-US" sz="1600" err="1">
                <a:solidFill>
                  <a:schemeClr val="bg1"/>
                </a:solidFill>
                <a:latin typeface="Times New Roman"/>
                <a:ea typeface="+mn-lt"/>
                <a:cs typeface="+mn-lt"/>
              </a:rPr>
              <a:t>đầu</a:t>
            </a:r>
            <a:r>
              <a:rPr lang="en-US" sz="1600">
                <a:solidFill>
                  <a:schemeClr val="bg1"/>
                </a:solidFill>
                <a:latin typeface="Times New Roman"/>
                <a:ea typeface="+mn-lt"/>
                <a:cs typeface="+mn-lt"/>
              </a:rPr>
              <a:t> </a:t>
            </a:r>
            <a:r>
              <a:rPr lang="en-US" sz="1600" err="1">
                <a:solidFill>
                  <a:schemeClr val="bg1"/>
                </a:solidFill>
                <a:latin typeface="Times New Roman"/>
                <a:ea typeface="+mn-lt"/>
                <a:cs typeface="+mn-lt"/>
              </a:rPr>
              <a:t>là</a:t>
            </a:r>
            <a:r>
              <a:rPr lang="en-US" sz="1600">
                <a:solidFill>
                  <a:schemeClr val="bg1"/>
                </a:solidFill>
                <a:latin typeface="Times New Roman"/>
                <a:ea typeface="+mn-lt"/>
                <a:cs typeface="+mn-lt"/>
              </a:rPr>
              <a:t> </a:t>
            </a:r>
            <a:r>
              <a:rPr lang="en-US" sz="1600" err="1">
                <a:solidFill>
                  <a:schemeClr val="bg1"/>
                </a:solidFill>
                <a:latin typeface="Times New Roman"/>
                <a:ea typeface="+mn-lt"/>
                <a:cs typeface="+mn-lt"/>
              </a:rPr>
              <a:t>các</a:t>
            </a:r>
            <a:r>
              <a:rPr lang="en-US" sz="1600">
                <a:solidFill>
                  <a:schemeClr val="bg1"/>
                </a:solidFill>
                <a:latin typeface="Times New Roman"/>
                <a:ea typeface="+mn-lt"/>
                <a:cs typeface="+mn-lt"/>
              </a:rPr>
              <a:t> device file </a:t>
            </a:r>
            <a:r>
              <a:rPr lang="en-US" sz="1600" err="1">
                <a:solidFill>
                  <a:schemeClr val="bg1"/>
                </a:solidFill>
                <a:latin typeface="Times New Roman"/>
                <a:ea typeface="+mn-lt"/>
                <a:cs typeface="+mn-lt"/>
              </a:rPr>
              <a:t>của</a:t>
            </a:r>
            <a:r>
              <a:rPr lang="en-US" sz="1600">
                <a:solidFill>
                  <a:schemeClr val="bg1"/>
                </a:solidFill>
                <a:latin typeface="Times New Roman"/>
                <a:ea typeface="+mn-lt"/>
                <a:cs typeface="+mn-lt"/>
              </a:rPr>
              <a:t> </a:t>
            </a:r>
            <a:r>
              <a:rPr lang="en-US" sz="1600" err="1">
                <a:solidFill>
                  <a:schemeClr val="bg1"/>
                </a:solidFill>
                <a:latin typeface="Times New Roman"/>
                <a:ea typeface="+mn-lt"/>
                <a:cs typeface="+mn-lt"/>
              </a:rPr>
              <a:t>chardev</a:t>
            </a:r>
            <a:r>
              <a:rPr lang="en-US" sz="1600">
                <a:solidFill>
                  <a:schemeClr val="bg1"/>
                </a:solidFill>
                <a:latin typeface="Times New Roman"/>
                <a:ea typeface="+mn-lt"/>
                <a:cs typeface="+mn-lt"/>
              </a:rPr>
              <a:t>:</a:t>
            </a:r>
            <a:endParaRPr lang="en-US" sz="1600">
              <a:solidFill>
                <a:schemeClr val="bg1"/>
              </a:solidFill>
              <a:latin typeface="Times New Roman"/>
              <a:cs typeface="Arial"/>
            </a:endParaRPr>
          </a:p>
        </p:txBody>
      </p:sp>
      <p:pic>
        <p:nvPicPr>
          <p:cNvPr id="2" name="Hình ảnh 7" descr="Ảnh có chứa bàn&#10;&#10;Mô tả được tự động tạo">
            <a:extLst>
              <a:ext uri="{FF2B5EF4-FFF2-40B4-BE49-F238E27FC236}">
                <a16:creationId xmlns:a16="http://schemas.microsoft.com/office/drawing/2014/main" id="{716A152F-13FA-403F-89D9-3101A0CB5787}"/>
              </a:ext>
            </a:extLst>
          </p:cNvPr>
          <p:cNvPicPr>
            <a:picLocks noChangeAspect="1"/>
          </p:cNvPicPr>
          <p:nvPr/>
        </p:nvPicPr>
        <p:blipFill>
          <a:blip r:embed="rId2"/>
          <a:stretch>
            <a:fillRect/>
          </a:stretch>
        </p:blipFill>
        <p:spPr>
          <a:xfrm>
            <a:off x="1190297" y="1911942"/>
            <a:ext cx="6763407" cy="3083382"/>
          </a:xfrm>
          <a:prstGeom prst="rect">
            <a:avLst/>
          </a:prstGeom>
        </p:spPr>
      </p:pic>
      <p:sp>
        <p:nvSpPr>
          <p:cNvPr id="9" name="Hình chữ nhật 8">
            <a:extLst>
              <a:ext uri="{FF2B5EF4-FFF2-40B4-BE49-F238E27FC236}">
                <a16:creationId xmlns:a16="http://schemas.microsoft.com/office/drawing/2014/main" id="{1E3299A8-72F5-433F-97B4-BCF9E7FF4340}"/>
              </a:ext>
            </a:extLst>
          </p:cNvPr>
          <p:cNvSpPr/>
          <p:nvPr/>
        </p:nvSpPr>
        <p:spPr>
          <a:xfrm>
            <a:off x="1375541" y="301515"/>
            <a:ext cx="3013184" cy="658212"/>
          </a:xfrm>
          <a:prstGeom prst="rect">
            <a:avLst/>
          </a:prstGeom>
          <a:ln/>
        </p:spPr>
        <p:style>
          <a:lnRef idx="2">
            <a:schemeClr val="accent2"/>
          </a:lnRef>
          <a:fillRef idx="1">
            <a:schemeClr val="lt1"/>
          </a:fillRef>
          <a:effectRef idx="0">
            <a:schemeClr val="accent2"/>
          </a:effectRef>
          <a:fontRef idx="minor">
            <a:schemeClr val="dk1"/>
          </a:fontRef>
        </p:style>
        <p:txBody>
          <a:bodyPr rtlCol="0" anchor="ctr"/>
          <a:lstStyle/>
          <a:p>
            <a:r>
              <a:rPr lang="vi-VN" err="1">
                <a:solidFill>
                  <a:schemeClr val="tx1"/>
                </a:solidFill>
                <a:cs typeface="Arial"/>
              </a:rPr>
              <a:t>Giới</a:t>
            </a:r>
            <a:r>
              <a:rPr lang="vi-VN">
                <a:solidFill>
                  <a:schemeClr val="tx1"/>
                </a:solidFill>
                <a:cs typeface="Arial"/>
              </a:rPr>
              <a:t> </a:t>
            </a:r>
            <a:r>
              <a:rPr lang="vi-VN" err="1">
                <a:solidFill>
                  <a:schemeClr val="tx1"/>
                </a:solidFill>
                <a:cs typeface="Arial"/>
              </a:rPr>
              <a:t>thiệu</a:t>
            </a:r>
            <a:r>
              <a:rPr lang="vi-VN">
                <a:solidFill>
                  <a:schemeClr val="tx1"/>
                </a:solidFill>
                <a:cs typeface="Arial"/>
              </a:rPr>
              <a:t> </a:t>
            </a:r>
            <a:r>
              <a:rPr lang="vi-VN" err="1">
                <a:solidFill>
                  <a:schemeClr val="tx1"/>
                </a:solidFill>
                <a:cs typeface="Arial"/>
              </a:rPr>
              <a:t>Character</a:t>
            </a:r>
            <a:r>
              <a:rPr lang="vi-VN">
                <a:solidFill>
                  <a:schemeClr val="tx1"/>
                </a:solidFill>
                <a:cs typeface="Arial"/>
              </a:rPr>
              <a:t> </a:t>
            </a:r>
            <a:r>
              <a:rPr lang="vi-VN" err="1">
                <a:solidFill>
                  <a:schemeClr val="tx1"/>
                </a:solidFill>
                <a:cs typeface="Arial"/>
              </a:rPr>
              <a:t>Device</a:t>
            </a:r>
          </a:p>
        </p:txBody>
      </p:sp>
    </p:spTree>
    <p:extLst>
      <p:ext uri="{BB962C8B-B14F-4D97-AF65-F5344CB8AC3E}">
        <p14:creationId xmlns:p14="http://schemas.microsoft.com/office/powerpoint/2010/main" val="270869386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46472"/>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2.7</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Đăng</a:t>
            </a:r>
            <a:r>
              <a:rPr lang="en-US" b="1" dirty="0"/>
              <a:t> </a:t>
            </a:r>
            <a:r>
              <a:rPr lang="en-US" b="1" dirty="0" err="1"/>
              <a:t>ký</a:t>
            </a:r>
            <a:r>
              <a:rPr lang="en-US" b="1" dirty="0"/>
              <a:t> entry point read </a:t>
            </a:r>
            <a:r>
              <a:rPr lang="en-US" b="1" dirty="0" err="1"/>
              <a:t>và</a:t>
            </a:r>
            <a:r>
              <a:rPr lang="en-US" b="1" dirty="0"/>
              <a:t> write</a:t>
            </a:r>
            <a:endParaRPr lang="vi-VN" b="1" dirty="0">
              <a:solidFill>
                <a:schemeClr val="tx1"/>
              </a:solidFill>
            </a:endParaRPr>
          </a:p>
        </p:txBody>
      </p:sp>
      <p:sp>
        <p:nvSpPr>
          <p:cNvPr id="7" name="TextBox 6">
            <a:extLst>
              <a:ext uri="{FF2B5EF4-FFF2-40B4-BE49-F238E27FC236}">
                <a16:creationId xmlns:a16="http://schemas.microsoft.com/office/drawing/2014/main" id="{733CA1FF-9B89-488A-98A0-5CF945C2451B}"/>
              </a:ext>
            </a:extLst>
          </p:cNvPr>
          <p:cNvSpPr txBox="1"/>
          <p:nvPr/>
        </p:nvSpPr>
        <p:spPr>
          <a:xfrm>
            <a:off x="631417" y="840634"/>
            <a:ext cx="6030640" cy="369332"/>
          </a:xfrm>
          <a:prstGeom prst="rect">
            <a:avLst/>
          </a:prstGeom>
          <a:noFill/>
        </p:spPr>
        <p:txBody>
          <a:bodyPr wrap="square" rtlCol="0">
            <a:spAutoFit/>
          </a:bodyPr>
          <a:lstStyle/>
          <a:p>
            <a:r>
              <a:rPr lang="en-US" dirty="0">
                <a:solidFill>
                  <a:srgbClr val="FFC000"/>
                </a:solidFill>
              </a:rPr>
              <a:t>2.7.2. </a:t>
            </a:r>
            <a:r>
              <a:rPr lang="en-US" b="1" dirty="0">
                <a:solidFill>
                  <a:srgbClr val="FFC000"/>
                </a:solidFill>
              </a:rPr>
              <a:t>Entry point write</a:t>
            </a:r>
            <a:endParaRPr lang="en-US" dirty="0">
              <a:solidFill>
                <a:srgbClr val="FFC000"/>
              </a:solidFill>
            </a:endParaRPr>
          </a:p>
        </p:txBody>
      </p:sp>
      <p:sp>
        <p:nvSpPr>
          <p:cNvPr id="2" name="Rectangle 1">
            <a:extLst>
              <a:ext uri="{FF2B5EF4-FFF2-40B4-BE49-F238E27FC236}">
                <a16:creationId xmlns:a16="http://schemas.microsoft.com/office/drawing/2014/main" id="{2C6718D8-283F-4EAE-937E-102F7EB85A82}"/>
              </a:ext>
            </a:extLst>
          </p:cNvPr>
          <p:cNvSpPr/>
          <p:nvPr/>
        </p:nvSpPr>
        <p:spPr>
          <a:xfrm>
            <a:off x="720506" y="1497116"/>
            <a:ext cx="7953594" cy="2585323"/>
          </a:xfrm>
          <a:prstGeom prst="rect">
            <a:avLst/>
          </a:prstGeom>
        </p:spPr>
        <p:txBody>
          <a:bodyPr wrap="square">
            <a:spAutoFit/>
          </a:bodyPr>
          <a:lstStyle/>
          <a:p>
            <a:pPr marL="285750" indent="-285750">
              <a:buFont typeface="Wingdings" panose="05000000000000000000" pitchFamily="2" charset="2"/>
              <a:buChar char="Ø"/>
            </a:pPr>
            <a:r>
              <a:rPr lang="vi-VN" dirty="0">
                <a:solidFill>
                  <a:srgbClr val="FFC000"/>
                </a:solidFill>
              </a:rPr>
              <a:t>Khi tiến trình cần ghi dữ liệu vào một char device nào đó, các bước diễn </a:t>
            </a:r>
            <a:endParaRPr lang="en-US" dirty="0">
              <a:solidFill>
                <a:srgbClr val="FFC000"/>
              </a:solidFill>
            </a:endParaRPr>
          </a:p>
          <a:p>
            <a:r>
              <a:rPr lang="vi-VN" dirty="0">
                <a:solidFill>
                  <a:srgbClr val="FFC000"/>
                </a:solidFill>
              </a:rPr>
              <a:t>ra như sau:</a:t>
            </a:r>
          </a:p>
          <a:p>
            <a:pPr marL="742950" lvl="1" indent="-285750">
              <a:buFont typeface="Arial" panose="020B0604020202020204" pitchFamily="34" charset="0"/>
              <a:buChar char="•"/>
            </a:pPr>
            <a:r>
              <a:rPr lang="vi-VN" dirty="0">
                <a:solidFill>
                  <a:srgbClr val="FFC000"/>
                </a:solidFill>
              </a:rPr>
              <a:t>Đầu tiên, tiến trình gọi system call open để mở device file tương ứng của char device này.</a:t>
            </a:r>
          </a:p>
          <a:p>
            <a:pPr marL="742950" lvl="1" indent="-285750">
              <a:buFont typeface="Arial" panose="020B0604020202020204" pitchFamily="34" charset="0"/>
              <a:buChar char="•"/>
            </a:pPr>
            <a:r>
              <a:rPr lang="vi-VN" dirty="0">
                <a:solidFill>
                  <a:srgbClr val="FFC000"/>
                </a:solidFill>
              </a:rPr>
              <a:t>Sau đó, tiến trình gọi system call write để ghi dữ liệu vào device file </a:t>
            </a:r>
            <a:endParaRPr lang="en-US" dirty="0">
              <a:solidFill>
                <a:srgbClr val="FFC000"/>
              </a:solidFill>
            </a:endParaRPr>
          </a:p>
          <a:p>
            <a:pPr lvl="1"/>
            <a:r>
              <a:rPr lang="vi-VN" dirty="0">
                <a:solidFill>
                  <a:srgbClr val="FFC000"/>
                </a:solidFill>
              </a:rPr>
              <a:t>này. Khi đó, Linux kernel sẽ kích hoạt entry point write của char driver tương ứng.</a:t>
            </a:r>
          </a:p>
          <a:p>
            <a:pPr marL="742950" lvl="1" indent="-285750">
              <a:buFont typeface="Arial" panose="020B0604020202020204" pitchFamily="34" charset="0"/>
              <a:buChar char="•"/>
            </a:pPr>
            <a:r>
              <a:rPr lang="vi-VN" dirty="0">
                <a:solidFill>
                  <a:srgbClr val="FFC000"/>
                </a:solidFill>
              </a:rPr>
              <a:t>Cuối cùng, entry point write sẽ đọc dữ liệu từ tiến trình trên user </a:t>
            </a:r>
            <a:endParaRPr lang="en-US" dirty="0">
              <a:solidFill>
                <a:srgbClr val="FFC000"/>
              </a:solidFill>
            </a:endParaRPr>
          </a:p>
          <a:p>
            <a:pPr lvl="1"/>
            <a:r>
              <a:rPr lang="vi-VN" dirty="0">
                <a:solidFill>
                  <a:srgbClr val="FFC000"/>
                </a:solidFill>
              </a:rPr>
              <a:t>space rồi ghi dữ liệu này vào char device.</a:t>
            </a:r>
          </a:p>
        </p:txBody>
      </p:sp>
    </p:spTree>
    <p:extLst>
      <p:ext uri="{BB962C8B-B14F-4D97-AF65-F5344CB8AC3E}">
        <p14:creationId xmlns:p14="http://schemas.microsoft.com/office/powerpoint/2010/main" val="17075145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46472"/>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2.7</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Đăng</a:t>
            </a:r>
            <a:r>
              <a:rPr lang="en-US" b="1" dirty="0"/>
              <a:t> </a:t>
            </a:r>
            <a:r>
              <a:rPr lang="en-US" b="1" dirty="0" err="1"/>
              <a:t>ký</a:t>
            </a:r>
            <a:r>
              <a:rPr lang="en-US" b="1" dirty="0"/>
              <a:t> entry point read </a:t>
            </a:r>
            <a:r>
              <a:rPr lang="en-US" b="1" dirty="0" err="1"/>
              <a:t>và</a:t>
            </a:r>
            <a:r>
              <a:rPr lang="en-US" b="1" dirty="0"/>
              <a:t> write</a:t>
            </a:r>
            <a:endParaRPr lang="vi-VN" b="1" dirty="0">
              <a:solidFill>
                <a:schemeClr val="tx1"/>
              </a:solidFill>
            </a:endParaRPr>
          </a:p>
        </p:txBody>
      </p:sp>
      <p:sp>
        <p:nvSpPr>
          <p:cNvPr id="7" name="TextBox 6">
            <a:extLst>
              <a:ext uri="{FF2B5EF4-FFF2-40B4-BE49-F238E27FC236}">
                <a16:creationId xmlns:a16="http://schemas.microsoft.com/office/drawing/2014/main" id="{733CA1FF-9B89-488A-98A0-5CF945C2451B}"/>
              </a:ext>
            </a:extLst>
          </p:cNvPr>
          <p:cNvSpPr txBox="1"/>
          <p:nvPr/>
        </p:nvSpPr>
        <p:spPr>
          <a:xfrm>
            <a:off x="631417" y="840634"/>
            <a:ext cx="6030640" cy="369332"/>
          </a:xfrm>
          <a:prstGeom prst="rect">
            <a:avLst/>
          </a:prstGeom>
          <a:noFill/>
        </p:spPr>
        <p:txBody>
          <a:bodyPr wrap="square" rtlCol="0">
            <a:spAutoFit/>
          </a:bodyPr>
          <a:lstStyle/>
          <a:p>
            <a:r>
              <a:rPr lang="en-US" dirty="0">
                <a:solidFill>
                  <a:srgbClr val="FFC000"/>
                </a:solidFill>
              </a:rPr>
              <a:t>2.7.2. </a:t>
            </a:r>
            <a:r>
              <a:rPr lang="en-US" b="1" dirty="0">
                <a:solidFill>
                  <a:srgbClr val="FFC000"/>
                </a:solidFill>
              </a:rPr>
              <a:t>Entry point write</a:t>
            </a:r>
            <a:endParaRPr lang="en-US" dirty="0">
              <a:solidFill>
                <a:srgbClr val="FFC000"/>
              </a:solidFill>
            </a:endParaRPr>
          </a:p>
        </p:txBody>
      </p:sp>
      <p:sp>
        <p:nvSpPr>
          <p:cNvPr id="2" name="Rectangle 1">
            <a:extLst>
              <a:ext uri="{FF2B5EF4-FFF2-40B4-BE49-F238E27FC236}">
                <a16:creationId xmlns:a16="http://schemas.microsoft.com/office/drawing/2014/main" id="{2C6718D8-283F-4EAE-937E-102F7EB85A82}"/>
              </a:ext>
            </a:extLst>
          </p:cNvPr>
          <p:cNvSpPr/>
          <p:nvPr/>
        </p:nvSpPr>
        <p:spPr>
          <a:xfrm>
            <a:off x="720506" y="1120486"/>
            <a:ext cx="7953594" cy="369332"/>
          </a:xfrm>
          <a:prstGeom prst="rect">
            <a:avLst/>
          </a:prstGeom>
        </p:spPr>
        <p:txBody>
          <a:bodyPr wrap="square">
            <a:spAutoFit/>
          </a:bodyPr>
          <a:lstStyle/>
          <a:p>
            <a:pPr marL="285750" indent="-285750">
              <a:buFont typeface="Wingdings" panose="05000000000000000000" pitchFamily="2" charset="2"/>
              <a:buChar char="Ø"/>
            </a:pPr>
            <a:r>
              <a:rPr lang="en-US" dirty="0">
                <a:solidFill>
                  <a:srgbClr val="FFC000"/>
                </a:solidFill>
              </a:rPr>
              <a:t>Giao </a:t>
            </a:r>
            <a:r>
              <a:rPr lang="en-US" dirty="0" err="1">
                <a:solidFill>
                  <a:srgbClr val="FFC000"/>
                </a:solidFill>
              </a:rPr>
              <a:t>diện</a:t>
            </a:r>
            <a:r>
              <a:rPr lang="en-US" dirty="0">
                <a:solidFill>
                  <a:srgbClr val="FFC000"/>
                </a:solidFill>
              </a:rPr>
              <a:t> </a:t>
            </a:r>
            <a:r>
              <a:rPr lang="en-US" dirty="0" err="1">
                <a:solidFill>
                  <a:srgbClr val="FFC000"/>
                </a:solidFill>
              </a:rPr>
              <a:t>của</a:t>
            </a:r>
            <a:r>
              <a:rPr lang="en-US" dirty="0">
                <a:solidFill>
                  <a:srgbClr val="FFC000"/>
                </a:solidFill>
              </a:rPr>
              <a:t> entry point write </a:t>
            </a:r>
            <a:r>
              <a:rPr lang="en-US" dirty="0" err="1">
                <a:solidFill>
                  <a:srgbClr val="FFC000"/>
                </a:solidFill>
              </a:rPr>
              <a:t>như</a:t>
            </a:r>
            <a:r>
              <a:rPr lang="en-US" dirty="0">
                <a:solidFill>
                  <a:srgbClr val="FFC000"/>
                </a:solidFill>
              </a:rPr>
              <a:t> </a:t>
            </a:r>
            <a:r>
              <a:rPr lang="en-US" dirty="0" err="1">
                <a:solidFill>
                  <a:srgbClr val="FFC000"/>
                </a:solidFill>
              </a:rPr>
              <a:t>sau</a:t>
            </a:r>
            <a:endParaRPr lang="vi-VN" dirty="0">
              <a:solidFill>
                <a:srgbClr val="FFC000"/>
              </a:solidFill>
            </a:endParaRPr>
          </a:p>
        </p:txBody>
      </p:sp>
      <p:pic>
        <p:nvPicPr>
          <p:cNvPr id="3" name="Picture 2">
            <a:extLst>
              <a:ext uri="{FF2B5EF4-FFF2-40B4-BE49-F238E27FC236}">
                <a16:creationId xmlns:a16="http://schemas.microsoft.com/office/drawing/2014/main" id="{68F67C1F-8A2B-46AF-90F0-9930469EF0BF}"/>
              </a:ext>
            </a:extLst>
          </p:cNvPr>
          <p:cNvPicPr>
            <a:picLocks noChangeAspect="1"/>
          </p:cNvPicPr>
          <p:nvPr/>
        </p:nvPicPr>
        <p:blipFill>
          <a:blip r:embed="rId2"/>
          <a:stretch>
            <a:fillRect/>
          </a:stretch>
        </p:blipFill>
        <p:spPr>
          <a:xfrm>
            <a:off x="838666" y="1489818"/>
            <a:ext cx="7466667" cy="3526439"/>
          </a:xfrm>
          <a:prstGeom prst="rect">
            <a:avLst/>
          </a:prstGeom>
        </p:spPr>
      </p:pic>
    </p:spTree>
    <p:extLst>
      <p:ext uri="{BB962C8B-B14F-4D97-AF65-F5344CB8AC3E}">
        <p14:creationId xmlns:p14="http://schemas.microsoft.com/office/powerpoint/2010/main" val="28890158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46472"/>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2.7</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Đăng</a:t>
            </a:r>
            <a:r>
              <a:rPr lang="en-US" b="1" dirty="0"/>
              <a:t> </a:t>
            </a:r>
            <a:r>
              <a:rPr lang="en-US" b="1" dirty="0" err="1"/>
              <a:t>ký</a:t>
            </a:r>
            <a:r>
              <a:rPr lang="en-US" b="1" dirty="0"/>
              <a:t> entry point read </a:t>
            </a:r>
            <a:r>
              <a:rPr lang="en-US" b="1" dirty="0" err="1"/>
              <a:t>và</a:t>
            </a:r>
            <a:r>
              <a:rPr lang="en-US" b="1" dirty="0"/>
              <a:t> write</a:t>
            </a:r>
            <a:endParaRPr lang="vi-VN" b="1" dirty="0">
              <a:solidFill>
                <a:schemeClr val="tx1"/>
              </a:solidFill>
            </a:endParaRPr>
          </a:p>
        </p:txBody>
      </p:sp>
      <p:sp>
        <p:nvSpPr>
          <p:cNvPr id="7" name="TextBox 6">
            <a:extLst>
              <a:ext uri="{FF2B5EF4-FFF2-40B4-BE49-F238E27FC236}">
                <a16:creationId xmlns:a16="http://schemas.microsoft.com/office/drawing/2014/main" id="{733CA1FF-9B89-488A-98A0-5CF945C2451B}"/>
              </a:ext>
            </a:extLst>
          </p:cNvPr>
          <p:cNvSpPr txBox="1"/>
          <p:nvPr/>
        </p:nvSpPr>
        <p:spPr>
          <a:xfrm>
            <a:off x="631417" y="840634"/>
            <a:ext cx="6030640" cy="369332"/>
          </a:xfrm>
          <a:prstGeom prst="rect">
            <a:avLst/>
          </a:prstGeom>
          <a:noFill/>
        </p:spPr>
        <p:txBody>
          <a:bodyPr wrap="square" rtlCol="0">
            <a:spAutoFit/>
          </a:bodyPr>
          <a:lstStyle/>
          <a:p>
            <a:r>
              <a:rPr lang="en-US" dirty="0">
                <a:solidFill>
                  <a:srgbClr val="FFC000"/>
                </a:solidFill>
              </a:rPr>
              <a:t>2.7.2. </a:t>
            </a:r>
            <a:r>
              <a:rPr lang="en-US" b="1" dirty="0">
                <a:solidFill>
                  <a:srgbClr val="FFC000"/>
                </a:solidFill>
              </a:rPr>
              <a:t>Entry point write</a:t>
            </a:r>
            <a:endParaRPr lang="en-US" dirty="0">
              <a:solidFill>
                <a:srgbClr val="FFC000"/>
              </a:solidFill>
            </a:endParaRPr>
          </a:p>
        </p:txBody>
      </p:sp>
      <p:sp>
        <p:nvSpPr>
          <p:cNvPr id="2" name="Rectangle 1">
            <a:extLst>
              <a:ext uri="{FF2B5EF4-FFF2-40B4-BE49-F238E27FC236}">
                <a16:creationId xmlns:a16="http://schemas.microsoft.com/office/drawing/2014/main" id="{2C6718D8-283F-4EAE-937E-102F7EB85A82}"/>
              </a:ext>
            </a:extLst>
          </p:cNvPr>
          <p:cNvSpPr/>
          <p:nvPr/>
        </p:nvSpPr>
        <p:spPr>
          <a:xfrm>
            <a:off x="720506" y="1539586"/>
            <a:ext cx="7953594" cy="2308324"/>
          </a:xfrm>
          <a:prstGeom prst="rect">
            <a:avLst/>
          </a:prstGeom>
        </p:spPr>
        <p:txBody>
          <a:bodyPr wrap="square">
            <a:spAutoFit/>
          </a:bodyPr>
          <a:lstStyle/>
          <a:p>
            <a:pPr marL="285750" indent="-285750">
              <a:buFont typeface="Wingdings" panose="05000000000000000000" pitchFamily="2" charset="2"/>
              <a:buChar char="Ø"/>
            </a:pPr>
            <a:r>
              <a:rPr lang="en-US" dirty="0" err="1">
                <a:solidFill>
                  <a:srgbClr val="FFC000"/>
                </a:solidFill>
              </a:rPr>
              <a:t>Triển</a:t>
            </a:r>
            <a:r>
              <a:rPr lang="en-US" dirty="0">
                <a:solidFill>
                  <a:srgbClr val="FFC000"/>
                </a:solidFill>
              </a:rPr>
              <a:t> </a:t>
            </a:r>
            <a:r>
              <a:rPr lang="vi-VN" dirty="0">
                <a:solidFill>
                  <a:srgbClr val="FFC000"/>
                </a:solidFill>
              </a:rPr>
              <a:t>khai entry point write như sau:</a:t>
            </a:r>
          </a:p>
          <a:p>
            <a:pPr marL="742950" lvl="1" indent="-285750">
              <a:buFont typeface="Arial" panose="020B0604020202020204" pitchFamily="34" charset="0"/>
              <a:buChar char="•"/>
            </a:pPr>
            <a:r>
              <a:rPr lang="vi-VN" dirty="0">
                <a:solidFill>
                  <a:srgbClr val="FFC000"/>
                </a:solidFill>
              </a:rPr>
              <a:t>Bước 1: sử dụng hàm </a:t>
            </a:r>
            <a:r>
              <a:rPr lang="vi-VN" b="1" dirty="0">
                <a:solidFill>
                  <a:srgbClr val="FFC000"/>
                </a:solidFill>
              </a:rPr>
              <a:t>copy_from_user</a:t>
            </a:r>
            <a:r>
              <a:rPr lang="vi-VN" dirty="0">
                <a:solidFill>
                  <a:srgbClr val="FFC000"/>
                </a:solidFill>
              </a:rPr>
              <a:t> để sao chép </a:t>
            </a:r>
            <a:r>
              <a:rPr lang="vi-VN" b="1" i="1" dirty="0">
                <a:solidFill>
                  <a:srgbClr val="FFC000"/>
                </a:solidFill>
              </a:rPr>
              <a:t>size </a:t>
            </a:r>
            <a:r>
              <a:rPr lang="vi-VN" dirty="0">
                <a:solidFill>
                  <a:srgbClr val="FFC000"/>
                </a:solidFill>
              </a:rPr>
              <a:t>byte dữ </a:t>
            </a:r>
            <a:endParaRPr lang="en-US" dirty="0">
              <a:solidFill>
                <a:srgbClr val="FFC000"/>
              </a:solidFill>
            </a:endParaRPr>
          </a:p>
          <a:p>
            <a:pPr lvl="1"/>
            <a:r>
              <a:rPr lang="vi-VN" dirty="0">
                <a:solidFill>
                  <a:srgbClr val="FFC000"/>
                </a:solidFill>
              </a:rPr>
              <a:t>liệu từ user buffer kernel buffer.</a:t>
            </a:r>
          </a:p>
          <a:p>
            <a:pPr marL="742950" lvl="1" indent="-285750">
              <a:buFont typeface="Arial" panose="020B0604020202020204" pitchFamily="34" charset="0"/>
              <a:buChar char="•"/>
            </a:pPr>
            <a:r>
              <a:rPr lang="vi-VN" dirty="0">
                <a:solidFill>
                  <a:srgbClr val="FFC000"/>
                </a:solidFill>
              </a:rPr>
              <a:t>Bước 2: ghi dữ liệu từ kernel buffer vào buffer của char device, kể từ vị trí </a:t>
            </a:r>
            <a:r>
              <a:rPr lang="vi-VN" b="1" i="1" dirty="0">
                <a:solidFill>
                  <a:srgbClr val="FFC000"/>
                </a:solidFill>
              </a:rPr>
              <a:t>*off</a:t>
            </a:r>
            <a:r>
              <a:rPr lang="vi-VN" dirty="0">
                <a:solidFill>
                  <a:srgbClr val="FFC000"/>
                </a:solidFill>
              </a:rPr>
              <a:t> trên buffer của char device.</a:t>
            </a:r>
          </a:p>
          <a:p>
            <a:pPr marL="742950" lvl="1" indent="-285750">
              <a:buFont typeface="Arial" panose="020B0604020202020204" pitchFamily="34" charset="0"/>
              <a:buChar char="•"/>
            </a:pPr>
            <a:r>
              <a:rPr lang="vi-VN" dirty="0">
                <a:solidFill>
                  <a:srgbClr val="FFC000"/>
                </a:solidFill>
              </a:rPr>
              <a:t>Bước 3: cập nhật lại giá trị </a:t>
            </a:r>
            <a:r>
              <a:rPr lang="vi-VN" b="1" i="1" dirty="0">
                <a:solidFill>
                  <a:srgbClr val="FFC000"/>
                </a:solidFill>
              </a:rPr>
              <a:t>*off </a:t>
            </a:r>
            <a:r>
              <a:rPr lang="vi-VN" dirty="0">
                <a:solidFill>
                  <a:srgbClr val="FFC000"/>
                </a:solidFill>
              </a:rPr>
              <a:t>để lần ghi dữ liệu tiếp theo sẽ bắt đầu từ vị trí mới.</a:t>
            </a:r>
          </a:p>
          <a:p>
            <a:pPr marL="742950" lvl="1" indent="-285750">
              <a:buFont typeface="Arial" panose="020B0604020202020204" pitchFamily="34" charset="0"/>
              <a:buChar char="•"/>
            </a:pPr>
            <a:r>
              <a:rPr lang="vi-VN" dirty="0">
                <a:solidFill>
                  <a:srgbClr val="FFC000"/>
                </a:solidFill>
              </a:rPr>
              <a:t>Bước 4: trả về số lượng byte đã ghi vào char device.</a:t>
            </a:r>
          </a:p>
        </p:txBody>
      </p:sp>
    </p:spTree>
    <p:extLst>
      <p:ext uri="{BB962C8B-B14F-4D97-AF65-F5344CB8AC3E}">
        <p14:creationId xmlns:p14="http://schemas.microsoft.com/office/powerpoint/2010/main" val="18173752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ình Bầu dục 2">
            <a:extLst>
              <a:ext uri="{FF2B5EF4-FFF2-40B4-BE49-F238E27FC236}">
                <a16:creationId xmlns:a16="http://schemas.microsoft.com/office/drawing/2014/main" id="{3C71C586-F30F-418D-A9C6-7C486B7A53E1}"/>
              </a:ext>
            </a:extLst>
          </p:cNvPr>
          <p:cNvSpPr/>
          <p:nvPr/>
        </p:nvSpPr>
        <p:spPr>
          <a:xfrm>
            <a:off x="356490" y="46472"/>
            <a:ext cx="728032" cy="69897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b="1" dirty="0">
                <a:solidFill>
                  <a:schemeClr val="bg1"/>
                </a:solidFill>
                <a:cs typeface="Arial"/>
              </a:rPr>
              <a:t>2.7</a:t>
            </a:r>
            <a:endParaRPr lang="vi-VN" b="1" dirty="0">
              <a:solidFill>
                <a:schemeClr val="bg1"/>
              </a:solidFill>
              <a:cs typeface="Arial"/>
            </a:endParaRPr>
          </a:p>
        </p:txBody>
      </p:sp>
      <p:sp>
        <p:nvSpPr>
          <p:cNvPr id="6" name="Hình chữ nhật 8">
            <a:extLst>
              <a:ext uri="{FF2B5EF4-FFF2-40B4-BE49-F238E27FC236}">
                <a16:creationId xmlns:a16="http://schemas.microsoft.com/office/drawing/2014/main" id="{ADC09137-D453-4298-A7DB-163A7433DE97}"/>
              </a:ext>
            </a:extLst>
          </p:cNvPr>
          <p:cNvSpPr/>
          <p:nvPr/>
        </p:nvSpPr>
        <p:spPr>
          <a:xfrm>
            <a:off x="1386172" y="131394"/>
            <a:ext cx="4791343" cy="549090"/>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en-US" b="1" dirty="0" err="1"/>
              <a:t>Đăng</a:t>
            </a:r>
            <a:r>
              <a:rPr lang="en-US" b="1" dirty="0"/>
              <a:t> </a:t>
            </a:r>
            <a:r>
              <a:rPr lang="en-US" b="1" dirty="0" err="1"/>
              <a:t>ký</a:t>
            </a:r>
            <a:r>
              <a:rPr lang="en-US" b="1" dirty="0"/>
              <a:t> entry point read </a:t>
            </a:r>
            <a:r>
              <a:rPr lang="en-US" b="1" dirty="0" err="1"/>
              <a:t>và</a:t>
            </a:r>
            <a:r>
              <a:rPr lang="en-US" b="1" dirty="0"/>
              <a:t> write</a:t>
            </a:r>
            <a:endParaRPr lang="vi-VN" b="1" dirty="0">
              <a:solidFill>
                <a:schemeClr val="tx1"/>
              </a:solidFill>
            </a:endParaRPr>
          </a:p>
        </p:txBody>
      </p:sp>
      <p:sp>
        <p:nvSpPr>
          <p:cNvPr id="7" name="TextBox 6">
            <a:extLst>
              <a:ext uri="{FF2B5EF4-FFF2-40B4-BE49-F238E27FC236}">
                <a16:creationId xmlns:a16="http://schemas.microsoft.com/office/drawing/2014/main" id="{733CA1FF-9B89-488A-98A0-5CF945C2451B}"/>
              </a:ext>
            </a:extLst>
          </p:cNvPr>
          <p:cNvSpPr txBox="1"/>
          <p:nvPr/>
        </p:nvSpPr>
        <p:spPr>
          <a:xfrm>
            <a:off x="631417" y="840634"/>
            <a:ext cx="6030640" cy="369332"/>
          </a:xfrm>
          <a:prstGeom prst="rect">
            <a:avLst/>
          </a:prstGeom>
          <a:noFill/>
        </p:spPr>
        <p:txBody>
          <a:bodyPr wrap="square" rtlCol="0">
            <a:spAutoFit/>
          </a:bodyPr>
          <a:lstStyle/>
          <a:p>
            <a:r>
              <a:rPr lang="en-US" dirty="0">
                <a:solidFill>
                  <a:srgbClr val="FFC000"/>
                </a:solidFill>
              </a:rPr>
              <a:t>2.7.3. </a:t>
            </a:r>
            <a:r>
              <a:rPr lang="en-US" b="1" dirty="0" err="1">
                <a:solidFill>
                  <a:srgbClr val="FFC000"/>
                </a:solidFill>
              </a:rPr>
              <a:t>file_operations</a:t>
            </a:r>
            <a:r>
              <a:rPr lang="en-US" dirty="0">
                <a:solidFill>
                  <a:srgbClr val="FFC000"/>
                </a:solidFill>
              </a:rPr>
              <a:t> </a:t>
            </a:r>
          </a:p>
        </p:txBody>
      </p:sp>
      <p:pic>
        <p:nvPicPr>
          <p:cNvPr id="4" name="Picture 3">
            <a:extLst>
              <a:ext uri="{FF2B5EF4-FFF2-40B4-BE49-F238E27FC236}">
                <a16:creationId xmlns:a16="http://schemas.microsoft.com/office/drawing/2014/main" id="{9CCDE407-1966-405C-B4A0-5CD6DFB2AB3D}"/>
              </a:ext>
            </a:extLst>
          </p:cNvPr>
          <p:cNvPicPr>
            <a:picLocks noChangeAspect="1"/>
          </p:cNvPicPr>
          <p:nvPr/>
        </p:nvPicPr>
        <p:blipFill>
          <a:blip r:embed="rId2"/>
          <a:stretch>
            <a:fillRect/>
          </a:stretch>
        </p:blipFill>
        <p:spPr>
          <a:xfrm>
            <a:off x="1748192" y="2057521"/>
            <a:ext cx="4933333" cy="1942857"/>
          </a:xfrm>
          <a:prstGeom prst="rect">
            <a:avLst/>
          </a:prstGeom>
        </p:spPr>
      </p:pic>
    </p:spTree>
    <p:extLst>
      <p:ext uri="{BB962C8B-B14F-4D97-AF65-F5344CB8AC3E}">
        <p14:creationId xmlns:p14="http://schemas.microsoft.com/office/powerpoint/2010/main" val="5320237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22806" y="859632"/>
            <a:ext cx="3793766" cy="3466639"/>
          </a:xfrm>
        </p:spPr>
        <p:txBody>
          <a:bodyPr lIns="91440" tIns="45720" rIns="91440" bIns="45720" anchor="ctr"/>
          <a:lstStyle/>
          <a:p>
            <a:r>
              <a:rPr lang="en-US" sz="3200" b="1">
                <a:ea typeface="Arial Unicode MS"/>
                <a:cs typeface="+mj-lt"/>
              </a:rPr>
              <a:t>SHOW CODE</a:t>
            </a:r>
          </a:p>
          <a:p>
            <a:r>
              <a:rPr lang="en-US" sz="3200" b="1">
                <a:cs typeface="Arial"/>
              </a:rPr>
              <a:t>&amp;</a:t>
            </a:r>
          </a:p>
          <a:p>
            <a:r>
              <a:rPr lang="en-US" sz="3200" b="1">
                <a:cs typeface="Arial"/>
              </a:rPr>
              <a:t>KẾT QUẢ</a:t>
            </a:r>
          </a:p>
        </p:txBody>
      </p:sp>
    </p:spTree>
    <p:extLst>
      <p:ext uri="{BB962C8B-B14F-4D97-AF65-F5344CB8AC3E}">
        <p14:creationId xmlns:p14="http://schemas.microsoft.com/office/powerpoint/2010/main" val="24499539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0" y="3758304"/>
            <a:ext cx="9144000" cy="576063"/>
          </a:xfrm>
        </p:spPr>
        <p:txBody>
          <a:bodyPr/>
          <a:lstStyle/>
          <a:p>
            <a:r>
              <a:rPr lang="en-US" altLang="ko-KR" dirty="0"/>
              <a:t>Thank you</a:t>
            </a:r>
            <a:endParaRPr lang="ko-KR" altLang="en-US" dirty="0"/>
          </a:p>
        </p:txBody>
      </p:sp>
    </p:spTree>
    <p:extLst>
      <p:ext uri="{BB962C8B-B14F-4D97-AF65-F5344CB8AC3E}">
        <p14:creationId xmlns:p14="http://schemas.microsoft.com/office/powerpoint/2010/main" val="614559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ình Bầu dục 2">
            <a:extLst>
              <a:ext uri="{FF2B5EF4-FFF2-40B4-BE49-F238E27FC236}">
                <a16:creationId xmlns:a16="http://schemas.microsoft.com/office/drawing/2014/main" id="{9B10722D-9C30-419E-97F6-401EE3031016}"/>
              </a:ext>
            </a:extLst>
          </p:cNvPr>
          <p:cNvSpPr/>
          <p:nvPr/>
        </p:nvSpPr>
        <p:spPr>
          <a:xfrm>
            <a:off x="345856" y="247321"/>
            <a:ext cx="796159" cy="7567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b="1">
                <a:solidFill>
                  <a:schemeClr val="bg1"/>
                </a:solidFill>
                <a:cs typeface="Arial"/>
              </a:rPr>
              <a:t>1.2</a:t>
            </a:r>
          </a:p>
        </p:txBody>
      </p:sp>
      <p:sp>
        <p:nvSpPr>
          <p:cNvPr id="9" name="Hình chữ nhật 8">
            <a:extLst>
              <a:ext uri="{FF2B5EF4-FFF2-40B4-BE49-F238E27FC236}">
                <a16:creationId xmlns:a16="http://schemas.microsoft.com/office/drawing/2014/main" id="{1E3299A8-72F5-433F-97B4-BCF9E7FF4340}"/>
              </a:ext>
            </a:extLst>
          </p:cNvPr>
          <p:cNvSpPr/>
          <p:nvPr/>
        </p:nvSpPr>
        <p:spPr>
          <a:xfrm>
            <a:off x="1375541" y="301515"/>
            <a:ext cx="2845676" cy="658212"/>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vi-VN" err="1">
                <a:solidFill>
                  <a:schemeClr val="tx1"/>
                </a:solidFill>
                <a:cs typeface="Arial"/>
              </a:rPr>
              <a:t>Mã</a:t>
            </a:r>
            <a:r>
              <a:rPr lang="vi-VN">
                <a:solidFill>
                  <a:schemeClr val="tx1"/>
                </a:solidFill>
                <a:cs typeface="Arial"/>
              </a:rPr>
              <a:t> </a:t>
            </a:r>
            <a:r>
              <a:rPr lang="vi-VN" err="1">
                <a:solidFill>
                  <a:schemeClr val="tx1"/>
                </a:solidFill>
                <a:cs typeface="Arial"/>
              </a:rPr>
              <a:t>hóa</a:t>
            </a:r>
            <a:r>
              <a:rPr lang="vi-VN">
                <a:solidFill>
                  <a:schemeClr val="tx1"/>
                </a:solidFill>
                <a:cs typeface="Arial"/>
              </a:rPr>
              <a:t> </a:t>
            </a:r>
            <a:r>
              <a:rPr lang="vi-VN" err="1">
                <a:solidFill>
                  <a:schemeClr val="tx1"/>
                </a:solidFill>
                <a:cs typeface="Arial"/>
              </a:rPr>
              <a:t>và</a:t>
            </a:r>
            <a:r>
              <a:rPr lang="vi-VN">
                <a:solidFill>
                  <a:schemeClr val="tx1"/>
                </a:solidFill>
                <a:cs typeface="Arial"/>
              </a:rPr>
              <a:t> </a:t>
            </a:r>
            <a:r>
              <a:rPr lang="vi-VN" err="1">
                <a:solidFill>
                  <a:schemeClr val="tx1"/>
                </a:solidFill>
                <a:cs typeface="Arial"/>
              </a:rPr>
              <a:t>giải</a:t>
            </a:r>
            <a:r>
              <a:rPr lang="vi-VN">
                <a:solidFill>
                  <a:schemeClr val="tx1"/>
                </a:solidFill>
                <a:cs typeface="Arial"/>
              </a:rPr>
              <a:t> </a:t>
            </a:r>
            <a:r>
              <a:rPr lang="vi-VN" err="1">
                <a:solidFill>
                  <a:schemeClr val="tx1"/>
                </a:solidFill>
                <a:cs typeface="Arial"/>
              </a:rPr>
              <a:t>mã</a:t>
            </a:r>
            <a:r>
              <a:rPr lang="vi-VN">
                <a:solidFill>
                  <a:schemeClr val="tx1"/>
                </a:solidFill>
                <a:cs typeface="Arial"/>
              </a:rPr>
              <a:t> </a:t>
            </a:r>
            <a:r>
              <a:rPr lang="vi-VN" err="1">
                <a:solidFill>
                  <a:schemeClr val="tx1"/>
                </a:solidFill>
                <a:cs typeface="Arial"/>
              </a:rPr>
              <a:t>dữ</a:t>
            </a:r>
            <a:r>
              <a:rPr lang="vi-VN">
                <a:solidFill>
                  <a:schemeClr val="tx1"/>
                </a:solidFill>
                <a:cs typeface="Arial"/>
              </a:rPr>
              <a:t> </a:t>
            </a:r>
            <a:r>
              <a:rPr lang="vi-VN" err="1">
                <a:solidFill>
                  <a:schemeClr val="tx1"/>
                </a:solidFill>
                <a:cs typeface="Arial"/>
              </a:rPr>
              <a:t>liệu</a:t>
            </a:r>
            <a:endParaRPr lang="vi-VN" err="1">
              <a:solidFill>
                <a:schemeClr val="tx1"/>
              </a:solidFill>
            </a:endParaRPr>
          </a:p>
        </p:txBody>
      </p:sp>
      <p:pic>
        <p:nvPicPr>
          <p:cNvPr id="4" name="Hình ảnh 5">
            <a:extLst>
              <a:ext uri="{FF2B5EF4-FFF2-40B4-BE49-F238E27FC236}">
                <a16:creationId xmlns:a16="http://schemas.microsoft.com/office/drawing/2014/main" id="{BBC23912-7DF2-4552-A9A7-1888DEE18AD6}"/>
              </a:ext>
            </a:extLst>
          </p:cNvPr>
          <p:cNvPicPr>
            <a:picLocks noChangeAspect="1"/>
          </p:cNvPicPr>
          <p:nvPr/>
        </p:nvPicPr>
        <p:blipFill>
          <a:blip r:embed="rId2"/>
          <a:stretch>
            <a:fillRect/>
          </a:stretch>
        </p:blipFill>
        <p:spPr>
          <a:xfrm>
            <a:off x="2234763" y="1429920"/>
            <a:ext cx="4516820" cy="2175272"/>
          </a:xfrm>
          <a:prstGeom prst="rect">
            <a:avLst/>
          </a:prstGeom>
        </p:spPr>
      </p:pic>
      <p:sp>
        <p:nvSpPr>
          <p:cNvPr id="6" name="Hộp Văn bản 5">
            <a:extLst>
              <a:ext uri="{FF2B5EF4-FFF2-40B4-BE49-F238E27FC236}">
                <a16:creationId xmlns:a16="http://schemas.microsoft.com/office/drawing/2014/main" id="{CA0C55DB-D928-4A41-A851-E575E0BDD6BB}"/>
              </a:ext>
            </a:extLst>
          </p:cNvPr>
          <p:cNvSpPr txBox="1"/>
          <p:nvPr/>
        </p:nvSpPr>
        <p:spPr>
          <a:xfrm>
            <a:off x="2944210" y="3959115"/>
            <a:ext cx="326543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vi-VN" sz="1400" i="1" err="1">
                <a:solidFill>
                  <a:schemeClr val="bg1">
                    <a:lumMod val="85000"/>
                  </a:schemeClr>
                </a:solidFill>
                <a:latin typeface="Times New Roman"/>
                <a:cs typeface="Times New Roman"/>
              </a:rPr>
              <a:t>Hình</a:t>
            </a:r>
            <a:r>
              <a:rPr lang="vi-VN" sz="1400" i="1">
                <a:solidFill>
                  <a:schemeClr val="bg1">
                    <a:lumMod val="85000"/>
                  </a:schemeClr>
                </a:solidFill>
                <a:latin typeface="Times New Roman"/>
                <a:cs typeface="Times New Roman"/>
              </a:rPr>
              <a:t> 1.1. </a:t>
            </a:r>
            <a:r>
              <a:rPr lang="vi-VN" sz="1400" i="1" err="1">
                <a:solidFill>
                  <a:schemeClr val="bg1">
                    <a:lumMod val="85000"/>
                  </a:schemeClr>
                </a:solidFill>
                <a:latin typeface="Times New Roman"/>
                <a:cs typeface="Times New Roman"/>
              </a:rPr>
              <a:t>Tổng</a:t>
            </a:r>
            <a:r>
              <a:rPr lang="vi-VN" sz="1400" i="1">
                <a:solidFill>
                  <a:schemeClr val="bg1">
                    <a:lumMod val="85000"/>
                  </a:schemeClr>
                </a:solidFill>
                <a:latin typeface="Times New Roman"/>
                <a:cs typeface="Times New Roman"/>
              </a:rPr>
              <a:t> quan </a:t>
            </a:r>
            <a:r>
              <a:rPr lang="vi-VN" sz="1400" i="1" err="1">
                <a:solidFill>
                  <a:schemeClr val="bg1">
                    <a:lumMod val="85000"/>
                  </a:schemeClr>
                </a:solidFill>
                <a:latin typeface="Times New Roman"/>
                <a:cs typeface="Times New Roman"/>
              </a:rPr>
              <a:t>về</a:t>
            </a:r>
            <a:r>
              <a:rPr lang="vi-VN" sz="1400" i="1">
                <a:solidFill>
                  <a:schemeClr val="bg1">
                    <a:lumMod val="85000"/>
                  </a:schemeClr>
                </a:solidFill>
                <a:latin typeface="Times New Roman"/>
                <a:cs typeface="Times New Roman"/>
              </a:rPr>
              <a:t> </a:t>
            </a:r>
            <a:r>
              <a:rPr lang="vi-VN" sz="1400" i="1" err="1">
                <a:solidFill>
                  <a:schemeClr val="bg1">
                    <a:lumMod val="85000"/>
                  </a:schemeClr>
                </a:solidFill>
                <a:latin typeface="Times New Roman"/>
                <a:cs typeface="Times New Roman"/>
              </a:rPr>
              <a:t>mã</a:t>
            </a:r>
            <a:r>
              <a:rPr lang="vi-VN" sz="1400" i="1">
                <a:solidFill>
                  <a:schemeClr val="bg1">
                    <a:lumMod val="85000"/>
                  </a:schemeClr>
                </a:solidFill>
                <a:latin typeface="Times New Roman"/>
                <a:cs typeface="Times New Roman"/>
              </a:rPr>
              <a:t> </a:t>
            </a:r>
            <a:r>
              <a:rPr lang="vi-VN" sz="1400" i="1" err="1">
                <a:solidFill>
                  <a:schemeClr val="bg1">
                    <a:lumMod val="85000"/>
                  </a:schemeClr>
                </a:solidFill>
                <a:latin typeface="Times New Roman"/>
                <a:cs typeface="Times New Roman"/>
              </a:rPr>
              <a:t>hóa</a:t>
            </a:r>
            <a:r>
              <a:rPr lang="vi-VN" sz="1400" i="1">
                <a:solidFill>
                  <a:schemeClr val="bg1">
                    <a:lumMod val="85000"/>
                  </a:schemeClr>
                </a:solidFill>
                <a:latin typeface="Times New Roman"/>
                <a:cs typeface="Times New Roman"/>
              </a:rPr>
              <a:t> </a:t>
            </a:r>
            <a:r>
              <a:rPr lang="vi-VN" sz="1400" i="1" err="1">
                <a:solidFill>
                  <a:schemeClr val="bg1">
                    <a:lumMod val="85000"/>
                  </a:schemeClr>
                </a:solidFill>
                <a:latin typeface="Times New Roman"/>
                <a:cs typeface="Times New Roman"/>
              </a:rPr>
              <a:t>và</a:t>
            </a:r>
            <a:r>
              <a:rPr lang="vi-VN" sz="1400" i="1">
                <a:solidFill>
                  <a:schemeClr val="bg1">
                    <a:lumMod val="85000"/>
                  </a:schemeClr>
                </a:solidFill>
                <a:latin typeface="Times New Roman"/>
                <a:cs typeface="Times New Roman"/>
              </a:rPr>
              <a:t> </a:t>
            </a:r>
            <a:r>
              <a:rPr lang="vi-VN" sz="1400" i="1" err="1">
                <a:solidFill>
                  <a:schemeClr val="bg1">
                    <a:lumMod val="85000"/>
                  </a:schemeClr>
                </a:solidFill>
                <a:latin typeface="Times New Roman"/>
                <a:cs typeface="Times New Roman"/>
              </a:rPr>
              <a:t>giải</a:t>
            </a:r>
            <a:r>
              <a:rPr lang="vi-VN" sz="1400" i="1">
                <a:solidFill>
                  <a:schemeClr val="bg1">
                    <a:lumMod val="85000"/>
                  </a:schemeClr>
                </a:solidFill>
                <a:latin typeface="Times New Roman"/>
                <a:cs typeface="Times New Roman"/>
              </a:rPr>
              <a:t> </a:t>
            </a:r>
            <a:r>
              <a:rPr lang="vi-VN" sz="1400" i="1" err="1">
                <a:solidFill>
                  <a:schemeClr val="bg1">
                    <a:lumMod val="85000"/>
                  </a:schemeClr>
                </a:solidFill>
                <a:latin typeface="Times New Roman"/>
                <a:cs typeface="Times New Roman"/>
              </a:rPr>
              <a:t>mã</a:t>
            </a:r>
            <a:endParaRPr lang="vi-VN" sz="1400" i="1">
              <a:solidFill>
                <a:schemeClr val="bg1">
                  <a:lumMod val="85000"/>
                </a:schemeClr>
              </a:solidFill>
              <a:latin typeface="Times New Roman"/>
              <a:cs typeface="Times New Roman"/>
            </a:endParaRPr>
          </a:p>
        </p:txBody>
      </p:sp>
    </p:spTree>
    <p:extLst>
      <p:ext uri="{BB962C8B-B14F-4D97-AF65-F5344CB8AC3E}">
        <p14:creationId xmlns:p14="http://schemas.microsoft.com/office/powerpoint/2010/main" val="2632404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ình Bầu dục 2">
            <a:extLst>
              <a:ext uri="{FF2B5EF4-FFF2-40B4-BE49-F238E27FC236}">
                <a16:creationId xmlns:a16="http://schemas.microsoft.com/office/drawing/2014/main" id="{9B10722D-9C30-419E-97F6-401EE3031016}"/>
              </a:ext>
            </a:extLst>
          </p:cNvPr>
          <p:cNvSpPr/>
          <p:nvPr/>
        </p:nvSpPr>
        <p:spPr>
          <a:xfrm>
            <a:off x="345856" y="247321"/>
            <a:ext cx="796159" cy="7567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b="1">
                <a:solidFill>
                  <a:schemeClr val="bg1"/>
                </a:solidFill>
                <a:cs typeface="Arial"/>
              </a:rPr>
              <a:t>1.3</a:t>
            </a:r>
          </a:p>
        </p:txBody>
      </p:sp>
      <p:sp>
        <p:nvSpPr>
          <p:cNvPr id="9" name="Hình chữ nhật 8">
            <a:extLst>
              <a:ext uri="{FF2B5EF4-FFF2-40B4-BE49-F238E27FC236}">
                <a16:creationId xmlns:a16="http://schemas.microsoft.com/office/drawing/2014/main" id="{1E3299A8-72F5-433F-97B4-BCF9E7FF4340}"/>
              </a:ext>
            </a:extLst>
          </p:cNvPr>
          <p:cNvSpPr/>
          <p:nvPr/>
        </p:nvSpPr>
        <p:spPr>
          <a:xfrm>
            <a:off x="1375541" y="301515"/>
            <a:ext cx="1761797" cy="658212"/>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vi-VN" err="1">
                <a:solidFill>
                  <a:schemeClr val="tx1"/>
                </a:solidFill>
                <a:cs typeface="Arial"/>
              </a:rPr>
              <a:t>Mật</a:t>
            </a:r>
            <a:r>
              <a:rPr lang="vi-VN">
                <a:solidFill>
                  <a:schemeClr val="tx1"/>
                </a:solidFill>
                <a:cs typeface="Arial"/>
              </a:rPr>
              <a:t> </a:t>
            </a:r>
            <a:r>
              <a:rPr lang="vi-VN" err="1">
                <a:solidFill>
                  <a:schemeClr val="tx1"/>
                </a:solidFill>
                <a:cs typeface="Arial"/>
              </a:rPr>
              <a:t>mã</a:t>
            </a:r>
            <a:r>
              <a:rPr lang="vi-VN">
                <a:solidFill>
                  <a:schemeClr val="tx1"/>
                </a:solidFill>
                <a:cs typeface="Arial"/>
              </a:rPr>
              <a:t> </a:t>
            </a:r>
            <a:r>
              <a:rPr lang="vi-VN" err="1">
                <a:solidFill>
                  <a:schemeClr val="tx1"/>
                </a:solidFill>
                <a:cs typeface="Arial"/>
              </a:rPr>
              <a:t>Caesar</a:t>
            </a:r>
            <a:endParaRPr lang="vi-VN" err="1">
              <a:solidFill>
                <a:schemeClr val="tx1"/>
              </a:solidFill>
            </a:endParaRPr>
          </a:p>
        </p:txBody>
      </p:sp>
      <p:pic>
        <p:nvPicPr>
          <p:cNvPr id="5" name="Hình ảnh 6" descr="Ảnh có chứa văn bản, người đàn ông, người, cũ&#10;&#10;Mô tả được tự động tạo">
            <a:extLst>
              <a:ext uri="{FF2B5EF4-FFF2-40B4-BE49-F238E27FC236}">
                <a16:creationId xmlns:a16="http://schemas.microsoft.com/office/drawing/2014/main" id="{8485851B-F0B0-4568-B5FD-AE48425D0666}"/>
              </a:ext>
            </a:extLst>
          </p:cNvPr>
          <p:cNvPicPr>
            <a:picLocks noChangeAspect="1"/>
          </p:cNvPicPr>
          <p:nvPr/>
        </p:nvPicPr>
        <p:blipFill>
          <a:blip r:embed="rId2"/>
          <a:stretch>
            <a:fillRect/>
          </a:stretch>
        </p:blipFill>
        <p:spPr>
          <a:xfrm>
            <a:off x="678824" y="1282919"/>
            <a:ext cx="1805309" cy="2863412"/>
          </a:xfrm>
          <a:prstGeom prst="rect">
            <a:avLst/>
          </a:prstGeom>
        </p:spPr>
      </p:pic>
      <p:sp>
        <p:nvSpPr>
          <p:cNvPr id="7" name="Hộp Văn bản 6">
            <a:extLst>
              <a:ext uri="{FF2B5EF4-FFF2-40B4-BE49-F238E27FC236}">
                <a16:creationId xmlns:a16="http://schemas.microsoft.com/office/drawing/2014/main" id="{50F981D3-E380-4689-AA05-C52F09334744}"/>
              </a:ext>
            </a:extLst>
          </p:cNvPr>
          <p:cNvSpPr txBox="1"/>
          <p:nvPr/>
        </p:nvSpPr>
        <p:spPr>
          <a:xfrm>
            <a:off x="2894943" y="1323607"/>
            <a:ext cx="5827328" cy="3046988"/>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marL="285750" indent="-285750">
              <a:buFont typeface="Wingdings"/>
              <a:buChar char="v"/>
            </a:pPr>
            <a:r>
              <a:rPr lang="en-US" sz="1600" err="1">
                <a:solidFill>
                  <a:schemeClr val="bg1"/>
                </a:solidFill>
                <a:latin typeface="Times New Roman"/>
                <a:cs typeface="Times New Roman"/>
              </a:rPr>
              <a:t>Mật</a:t>
            </a:r>
            <a:r>
              <a:rPr lang="en-US" sz="1600">
                <a:solidFill>
                  <a:schemeClr val="bg1"/>
                </a:solidFill>
                <a:latin typeface="Times New Roman"/>
                <a:cs typeface="Times New Roman"/>
              </a:rPr>
              <a:t> </a:t>
            </a:r>
            <a:r>
              <a:rPr lang="en-US" sz="1600" err="1">
                <a:solidFill>
                  <a:schemeClr val="bg1"/>
                </a:solidFill>
                <a:latin typeface="Times New Roman"/>
                <a:cs typeface="Times New Roman"/>
              </a:rPr>
              <a:t>mã</a:t>
            </a:r>
            <a:r>
              <a:rPr lang="en-US" sz="1600">
                <a:solidFill>
                  <a:schemeClr val="bg1"/>
                </a:solidFill>
                <a:latin typeface="Times New Roman"/>
                <a:cs typeface="Times New Roman"/>
              </a:rPr>
              <a:t> Caesar </a:t>
            </a:r>
            <a:r>
              <a:rPr lang="en-US" sz="1600" err="1">
                <a:solidFill>
                  <a:schemeClr val="bg1"/>
                </a:solidFill>
                <a:latin typeface="Times New Roman"/>
                <a:cs typeface="Times New Roman"/>
              </a:rPr>
              <a:t>là</a:t>
            </a:r>
            <a:r>
              <a:rPr lang="en-US" sz="1600">
                <a:solidFill>
                  <a:schemeClr val="bg1"/>
                </a:solidFill>
                <a:latin typeface="Times New Roman"/>
                <a:cs typeface="Times New Roman"/>
              </a:rPr>
              <a:t> </a:t>
            </a:r>
            <a:r>
              <a:rPr lang="en-US" sz="1600" err="1">
                <a:solidFill>
                  <a:schemeClr val="bg1"/>
                </a:solidFill>
                <a:latin typeface="Times New Roman"/>
                <a:cs typeface="Times New Roman"/>
              </a:rPr>
              <a:t>một</a:t>
            </a:r>
            <a:r>
              <a:rPr lang="en-US" sz="1600">
                <a:solidFill>
                  <a:schemeClr val="bg1"/>
                </a:solidFill>
                <a:latin typeface="Times New Roman"/>
                <a:cs typeface="Times New Roman"/>
              </a:rPr>
              <a:t> </a:t>
            </a:r>
            <a:r>
              <a:rPr lang="en-US" sz="1600" err="1">
                <a:solidFill>
                  <a:schemeClr val="bg1"/>
                </a:solidFill>
                <a:latin typeface="Times New Roman"/>
                <a:cs typeface="Times New Roman"/>
              </a:rPr>
              <a:t>trong</a:t>
            </a:r>
            <a:r>
              <a:rPr lang="en-US" sz="1600">
                <a:solidFill>
                  <a:schemeClr val="bg1"/>
                </a:solidFill>
                <a:latin typeface="Times New Roman"/>
                <a:cs typeface="Times New Roman"/>
              </a:rPr>
              <a:t> </a:t>
            </a:r>
            <a:r>
              <a:rPr lang="en-US" sz="1600" err="1">
                <a:solidFill>
                  <a:schemeClr val="bg1"/>
                </a:solidFill>
                <a:latin typeface="Times New Roman"/>
                <a:cs typeface="Times New Roman"/>
              </a:rPr>
              <a:t>những</a:t>
            </a:r>
            <a:r>
              <a:rPr lang="en-US" sz="1600">
                <a:solidFill>
                  <a:schemeClr val="bg1"/>
                </a:solidFill>
                <a:latin typeface="Times New Roman"/>
                <a:cs typeface="Times New Roman"/>
              </a:rPr>
              <a:t> </a:t>
            </a:r>
            <a:r>
              <a:rPr lang="en-US" sz="1600" err="1">
                <a:solidFill>
                  <a:schemeClr val="bg1"/>
                </a:solidFill>
                <a:latin typeface="Times New Roman"/>
                <a:cs typeface="Times New Roman"/>
              </a:rPr>
              <a:t>kỹ</a:t>
            </a:r>
            <a:r>
              <a:rPr lang="en-US" sz="1600">
                <a:solidFill>
                  <a:schemeClr val="bg1"/>
                </a:solidFill>
                <a:latin typeface="Times New Roman"/>
                <a:cs typeface="Times New Roman"/>
              </a:rPr>
              <a:t> </a:t>
            </a:r>
            <a:r>
              <a:rPr lang="en-US" sz="1600" err="1">
                <a:solidFill>
                  <a:schemeClr val="bg1"/>
                </a:solidFill>
                <a:latin typeface="Times New Roman"/>
                <a:cs typeface="Times New Roman"/>
              </a:rPr>
              <a:t>thuật</a:t>
            </a:r>
            <a:r>
              <a:rPr lang="en-US" sz="1600">
                <a:solidFill>
                  <a:schemeClr val="bg1"/>
                </a:solidFill>
                <a:latin typeface="Times New Roman"/>
                <a:cs typeface="Times New Roman"/>
              </a:rPr>
              <a:t> </a:t>
            </a:r>
            <a:r>
              <a:rPr lang="en-US" sz="1600" err="1">
                <a:solidFill>
                  <a:schemeClr val="bg1"/>
                </a:solidFill>
                <a:latin typeface="Times New Roman"/>
                <a:cs typeface="Times New Roman"/>
              </a:rPr>
              <a:t>mã</a:t>
            </a:r>
            <a:r>
              <a:rPr lang="en-US" sz="1600">
                <a:solidFill>
                  <a:schemeClr val="bg1"/>
                </a:solidFill>
                <a:latin typeface="Times New Roman"/>
                <a:cs typeface="Times New Roman"/>
              </a:rPr>
              <a:t> </a:t>
            </a:r>
            <a:r>
              <a:rPr lang="en-US" sz="1600" err="1">
                <a:solidFill>
                  <a:schemeClr val="bg1"/>
                </a:solidFill>
                <a:latin typeface="Times New Roman"/>
                <a:cs typeface="Times New Roman"/>
              </a:rPr>
              <a:t>hóa</a:t>
            </a:r>
            <a:r>
              <a:rPr lang="en-US" sz="1600">
                <a:solidFill>
                  <a:schemeClr val="bg1"/>
                </a:solidFill>
                <a:latin typeface="Times New Roman"/>
                <a:cs typeface="Times New Roman"/>
              </a:rPr>
              <a:t> </a:t>
            </a:r>
            <a:r>
              <a:rPr lang="en-US" sz="1600" err="1">
                <a:solidFill>
                  <a:schemeClr val="bg1"/>
                </a:solidFill>
                <a:latin typeface="Times New Roman"/>
                <a:cs typeface="Times New Roman"/>
              </a:rPr>
              <a:t>đơn</a:t>
            </a:r>
            <a:r>
              <a:rPr lang="en-US" sz="1600">
                <a:solidFill>
                  <a:schemeClr val="bg1"/>
                </a:solidFill>
                <a:latin typeface="Times New Roman"/>
                <a:cs typeface="Times New Roman"/>
              </a:rPr>
              <a:t> </a:t>
            </a:r>
            <a:r>
              <a:rPr lang="en-US" sz="1600" err="1">
                <a:solidFill>
                  <a:schemeClr val="bg1"/>
                </a:solidFill>
                <a:latin typeface="Times New Roman"/>
                <a:cs typeface="Times New Roman"/>
              </a:rPr>
              <a:t>giản</a:t>
            </a:r>
            <a:r>
              <a:rPr lang="en-US" sz="1600">
                <a:solidFill>
                  <a:schemeClr val="bg1"/>
                </a:solidFill>
                <a:latin typeface="Times New Roman"/>
                <a:cs typeface="Times New Roman"/>
              </a:rPr>
              <a:t> </a:t>
            </a:r>
            <a:r>
              <a:rPr lang="en-US" sz="1600" err="1">
                <a:solidFill>
                  <a:schemeClr val="bg1"/>
                </a:solidFill>
                <a:latin typeface="Times New Roman"/>
                <a:cs typeface="Times New Roman"/>
              </a:rPr>
              <a:t>và</a:t>
            </a:r>
            <a:r>
              <a:rPr lang="en-US" sz="1600">
                <a:solidFill>
                  <a:schemeClr val="bg1"/>
                </a:solidFill>
                <a:latin typeface="Times New Roman"/>
                <a:cs typeface="Times New Roman"/>
              </a:rPr>
              <a:t> </a:t>
            </a:r>
            <a:r>
              <a:rPr lang="en-US" sz="1600" err="1">
                <a:solidFill>
                  <a:schemeClr val="bg1"/>
                </a:solidFill>
                <a:latin typeface="Times New Roman"/>
                <a:cs typeface="Times New Roman"/>
              </a:rPr>
              <a:t>phổ</a:t>
            </a:r>
            <a:r>
              <a:rPr lang="en-US" sz="1600">
                <a:solidFill>
                  <a:schemeClr val="bg1"/>
                </a:solidFill>
                <a:latin typeface="Times New Roman"/>
                <a:cs typeface="Times New Roman"/>
              </a:rPr>
              <a:t> </a:t>
            </a:r>
            <a:r>
              <a:rPr lang="en-US" sz="1600" err="1">
                <a:solidFill>
                  <a:schemeClr val="bg1"/>
                </a:solidFill>
                <a:latin typeface="Times New Roman"/>
                <a:cs typeface="Times New Roman"/>
              </a:rPr>
              <a:t>biến</a:t>
            </a:r>
            <a:r>
              <a:rPr lang="en-US" sz="1600">
                <a:solidFill>
                  <a:schemeClr val="bg1"/>
                </a:solidFill>
                <a:latin typeface="Times New Roman"/>
                <a:cs typeface="Times New Roman"/>
              </a:rPr>
              <a:t> </a:t>
            </a:r>
            <a:r>
              <a:rPr lang="en-US" sz="1600" err="1">
                <a:solidFill>
                  <a:schemeClr val="bg1"/>
                </a:solidFill>
                <a:latin typeface="Times New Roman"/>
                <a:cs typeface="Times New Roman"/>
              </a:rPr>
              <a:t>nhất</a:t>
            </a:r>
            <a:r>
              <a:rPr lang="en-US" sz="1600">
                <a:solidFill>
                  <a:schemeClr val="bg1"/>
                </a:solidFill>
                <a:latin typeface="Times New Roman"/>
                <a:cs typeface="Times New Roman"/>
              </a:rPr>
              <a:t>. </a:t>
            </a:r>
            <a:r>
              <a:rPr lang="en-US" sz="1600" err="1">
                <a:solidFill>
                  <a:schemeClr val="bg1"/>
                </a:solidFill>
                <a:latin typeface="Times New Roman"/>
                <a:cs typeface="Times New Roman"/>
              </a:rPr>
              <a:t>Đây</a:t>
            </a:r>
            <a:r>
              <a:rPr lang="en-US" sz="1600">
                <a:solidFill>
                  <a:schemeClr val="bg1"/>
                </a:solidFill>
                <a:latin typeface="Times New Roman"/>
                <a:cs typeface="Times New Roman"/>
              </a:rPr>
              <a:t> </a:t>
            </a:r>
            <a:r>
              <a:rPr lang="en-US" sz="1600" err="1">
                <a:solidFill>
                  <a:schemeClr val="bg1"/>
                </a:solidFill>
                <a:latin typeface="Times New Roman"/>
                <a:cs typeface="Times New Roman"/>
              </a:rPr>
              <a:t>là</a:t>
            </a:r>
            <a:r>
              <a:rPr lang="en-US" sz="1600">
                <a:solidFill>
                  <a:schemeClr val="bg1"/>
                </a:solidFill>
                <a:latin typeface="Times New Roman"/>
                <a:cs typeface="Times New Roman"/>
              </a:rPr>
              <a:t> </a:t>
            </a:r>
            <a:r>
              <a:rPr lang="en-US" sz="1600" err="1">
                <a:solidFill>
                  <a:schemeClr val="bg1"/>
                </a:solidFill>
                <a:latin typeface="Times New Roman"/>
                <a:cs typeface="Times New Roman"/>
              </a:rPr>
              <a:t>một</a:t>
            </a:r>
            <a:r>
              <a:rPr lang="en-US" sz="1600">
                <a:solidFill>
                  <a:schemeClr val="bg1"/>
                </a:solidFill>
                <a:latin typeface="Times New Roman"/>
                <a:cs typeface="Times New Roman"/>
              </a:rPr>
              <a:t> </a:t>
            </a:r>
            <a:r>
              <a:rPr lang="en-US" sz="1600" err="1">
                <a:solidFill>
                  <a:schemeClr val="bg1"/>
                </a:solidFill>
                <a:latin typeface="Times New Roman"/>
                <a:cs typeface="Times New Roman"/>
              </a:rPr>
              <a:t>dạng</a:t>
            </a:r>
            <a:r>
              <a:rPr lang="en-US" sz="1600">
                <a:solidFill>
                  <a:schemeClr val="bg1"/>
                </a:solidFill>
                <a:latin typeface="Times New Roman"/>
                <a:cs typeface="Times New Roman"/>
              </a:rPr>
              <a:t> </a:t>
            </a:r>
            <a:r>
              <a:rPr lang="en-US" sz="1600" err="1">
                <a:solidFill>
                  <a:schemeClr val="bg1"/>
                </a:solidFill>
                <a:latin typeface="Times New Roman"/>
                <a:cs typeface="Times New Roman"/>
              </a:rPr>
              <a:t>mật</a:t>
            </a:r>
            <a:r>
              <a:rPr lang="en-US" sz="1600">
                <a:solidFill>
                  <a:schemeClr val="bg1"/>
                </a:solidFill>
                <a:latin typeface="Times New Roman"/>
                <a:cs typeface="Times New Roman"/>
              </a:rPr>
              <a:t> </a:t>
            </a:r>
            <a:r>
              <a:rPr lang="en-US" sz="1600" err="1">
                <a:solidFill>
                  <a:schemeClr val="bg1"/>
                </a:solidFill>
                <a:latin typeface="Times New Roman"/>
                <a:cs typeface="Times New Roman"/>
              </a:rPr>
              <a:t>mã</a:t>
            </a:r>
            <a:r>
              <a:rPr lang="en-US" sz="1600">
                <a:solidFill>
                  <a:schemeClr val="bg1"/>
                </a:solidFill>
                <a:latin typeface="Times New Roman"/>
                <a:cs typeface="Times New Roman"/>
              </a:rPr>
              <a:t> </a:t>
            </a:r>
            <a:r>
              <a:rPr lang="en-US" sz="1600" err="1">
                <a:solidFill>
                  <a:schemeClr val="bg1"/>
                </a:solidFill>
                <a:latin typeface="Times New Roman"/>
                <a:cs typeface="Times New Roman"/>
              </a:rPr>
              <a:t>thay</a:t>
            </a:r>
            <a:r>
              <a:rPr lang="en-US" sz="1600">
                <a:solidFill>
                  <a:schemeClr val="bg1"/>
                </a:solidFill>
                <a:latin typeface="Times New Roman"/>
                <a:cs typeface="Times New Roman"/>
              </a:rPr>
              <a:t> </a:t>
            </a:r>
            <a:r>
              <a:rPr lang="en-US" sz="1600" err="1">
                <a:solidFill>
                  <a:schemeClr val="bg1"/>
                </a:solidFill>
                <a:latin typeface="Times New Roman"/>
                <a:cs typeface="Times New Roman"/>
              </a:rPr>
              <a:t>thế</a:t>
            </a:r>
            <a:r>
              <a:rPr lang="en-US" sz="1600">
                <a:solidFill>
                  <a:schemeClr val="bg1"/>
                </a:solidFill>
                <a:latin typeface="Times New Roman"/>
                <a:cs typeface="Times New Roman"/>
              </a:rPr>
              <a:t>, </a:t>
            </a:r>
            <a:r>
              <a:rPr lang="en-US" sz="1600" err="1">
                <a:solidFill>
                  <a:schemeClr val="bg1"/>
                </a:solidFill>
                <a:latin typeface="Times New Roman"/>
                <a:cs typeface="Times New Roman"/>
              </a:rPr>
              <a:t>trong</a:t>
            </a:r>
            <a:r>
              <a:rPr lang="en-US" sz="1600">
                <a:solidFill>
                  <a:schemeClr val="bg1"/>
                </a:solidFill>
                <a:latin typeface="Times New Roman"/>
                <a:cs typeface="Times New Roman"/>
              </a:rPr>
              <a:t> </a:t>
            </a:r>
            <a:r>
              <a:rPr lang="en-US" sz="1600" err="1">
                <a:solidFill>
                  <a:schemeClr val="bg1"/>
                </a:solidFill>
                <a:latin typeface="Times New Roman"/>
                <a:cs typeface="Times New Roman"/>
              </a:rPr>
              <a:t>đó</a:t>
            </a:r>
            <a:r>
              <a:rPr lang="en-US" sz="1600">
                <a:solidFill>
                  <a:schemeClr val="bg1"/>
                </a:solidFill>
                <a:latin typeface="Times New Roman"/>
                <a:cs typeface="Times New Roman"/>
              </a:rPr>
              <a:t> </a:t>
            </a:r>
            <a:r>
              <a:rPr lang="en-US" sz="1600" err="1">
                <a:solidFill>
                  <a:schemeClr val="bg1"/>
                </a:solidFill>
                <a:latin typeface="Times New Roman"/>
                <a:cs typeface="Times New Roman"/>
              </a:rPr>
              <a:t>mỗi</a:t>
            </a:r>
            <a:r>
              <a:rPr lang="en-US" sz="1600">
                <a:solidFill>
                  <a:schemeClr val="bg1"/>
                </a:solidFill>
                <a:latin typeface="Times New Roman"/>
                <a:cs typeface="Times New Roman"/>
              </a:rPr>
              <a:t> </a:t>
            </a:r>
            <a:r>
              <a:rPr lang="en-US" sz="1600" err="1">
                <a:solidFill>
                  <a:schemeClr val="bg1"/>
                </a:solidFill>
                <a:latin typeface="Times New Roman"/>
                <a:cs typeface="Times New Roman"/>
              </a:rPr>
              <a:t>ký</a:t>
            </a:r>
            <a:r>
              <a:rPr lang="en-US" sz="1600">
                <a:solidFill>
                  <a:schemeClr val="bg1"/>
                </a:solidFill>
                <a:latin typeface="Times New Roman"/>
                <a:cs typeface="Times New Roman"/>
              </a:rPr>
              <a:t> </a:t>
            </a:r>
            <a:r>
              <a:rPr lang="en-US" sz="1600" err="1">
                <a:solidFill>
                  <a:schemeClr val="bg1"/>
                </a:solidFill>
                <a:latin typeface="Times New Roman"/>
                <a:cs typeface="Times New Roman"/>
              </a:rPr>
              <a:t>tự</a:t>
            </a:r>
            <a:r>
              <a:rPr lang="en-US" sz="1600">
                <a:solidFill>
                  <a:schemeClr val="bg1"/>
                </a:solidFill>
                <a:latin typeface="Times New Roman"/>
                <a:cs typeface="Times New Roman"/>
              </a:rPr>
              <a:t> </a:t>
            </a:r>
            <a:r>
              <a:rPr lang="en-US" sz="1600" err="1">
                <a:solidFill>
                  <a:schemeClr val="bg1"/>
                </a:solidFill>
                <a:latin typeface="Times New Roman"/>
                <a:cs typeface="Times New Roman"/>
              </a:rPr>
              <a:t>trên</a:t>
            </a:r>
            <a:r>
              <a:rPr lang="en-US" sz="1600">
                <a:solidFill>
                  <a:schemeClr val="bg1"/>
                </a:solidFill>
                <a:latin typeface="Times New Roman"/>
                <a:cs typeface="Times New Roman"/>
              </a:rPr>
              <a:t> </a:t>
            </a:r>
            <a:r>
              <a:rPr lang="en-US" sz="1600" err="1">
                <a:solidFill>
                  <a:schemeClr val="bg1"/>
                </a:solidFill>
                <a:latin typeface="Times New Roman"/>
                <a:cs typeface="Times New Roman"/>
              </a:rPr>
              <a:t>văn</a:t>
            </a:r>
            <a:r>
              <a:rPr lang="en-US" sz="1600">
                <a:solidFill>
                  <a:schemeClr val="bg1"/>
                </a:solidFill>
                <a:latin typeface="Times New Roman"/>
                <a:cs typeface="Times New Roman"/>
              </a:rPr>
              <a:t> </a:t>
            </a:r>
            <a:r>
              <a:rPr lang="en-US" sz="1600" err="1">
                <a:solidFill>
                  <a:schemeClr val="bg1"/>
                </a:solidFill>
                <a:latin typeface="Times New Roman"/>
                <a:cs typeface="Times New Roman"/>
              </a:rPr>
              <a:t>bản</a:t>
            </a:r>
            <a:r>
              <a:rPr lang="en-US" sz="1600">
                <a:solidFill>
                  <a:schemeClr val="bg1"/>
                </a:solidFill>
                <a:latin typeface="Times New Roman"/>
                <a:cs typeface="Times New Roman"/>
              </a:rPr>
              <a:t> </a:t>
            </a:r>
            <a:r>
              <a:rPr lang="en-US" sz="1600" err="1">
                <a:solidFill>
                  <a:schemeClr val="bg1"/>
                </a:solidFill>
                <a:latin typeface="Times New Roman"/>
                <a:cs typeface="Times New Roman"/>
              </a:rPr>
              <a:t>thô</a:t>
            </a:r>
            <a:r>
              <a:rPr lang="en-US" sz="1600">
                <a:solidFill>
                  <a:schemeClr val="bg1"/>
                </a:solidFill>
                <a:latin typeface="Times New Roman"/>
                <a:cs typeface="Times New Roman"/>
              </a:rPr>
              <a:t> </a:t>
            </a:r>
            <a:r>
              <a:rPr lang="en-US" sz="1600" err="1">
                <a:solidFill>
                  <a:schemeClr val="bg1"/>
                </a:solidFill>
                <a:latin typeface="Times New Roman"/>
                <a:cs typeface="Times New Roman"/>
              </a:rPr>
              <a:t>sẽ</a:t>
            </a:r>
            <a:r>
              <a:rPr lang="en-US" sz="1600">
                <a:solidFill>
                  <a:schemeClr val="bg1"/>
                </a:solidFill>
                <a:latin typeface="Times New Roman"/>
                <a:cs typeface="Times New Roman"/>
              </a:rPr>
              <a:t> </a:t>
            </a:r>
            <a:r>
              <a:rPr lang="en-US" sz="1600" err="1">
                <a:solidFill>
                  <a:schemeClr val="bg1"/>
                </a:solidFill>
                <a:latin typeface="Times New Roman"/>
                <a:cs typeface="Times New Roman"/>
              </a:rPr>
              <a:t>được</a:t>
            </a:r>
            <a:r>
              <a:rPr lang="en-US" sz="1600">
                <a:solidFill>
                  <a:schemeClr val="bg1"/>
                </a:solidFill>
                <a:latin typeface="Times New Roman"/>
                <a:cs typeface="Times New Roman"/>
              </a:rPr>
              <a:t> </a:t>
            </a:r>
            <a:r>
              <a:rPr lang="en-US" sz="1600" err="1">
                <a:solidFill>
                  <a:schemeClr val="bg1"/>
                </a:solidFill>
                <a:latin typeface="Times New Roman"/>
                <a:cs typeface="Times New Roman"/>
              </a:rPr>
              <a:t>thay</a:t>
            </a:r>
            <a:r>
              <a:rPr lang="en-US" sz="1600">
                <a:solidFill>
                  <a:schemeClr val="bg1"/>
                </a:solidFill>
                <a:latin typeface="Times New Roman"/>
                <a:cs typeface="Times New Roman"/>
              </a:rPr>
              <a:t> </a:t>
            </a:r>
            <a:r>
              <a:rPr lang="en-US" sz="1600" err="1">
                <a:solidFill>
                  <a:schemeClr val="bg1"/>
                </a:solidFill>
                <a:latin typeface="Times New Roman"/>
                <a:cs typeface="Times New Roman"/>
              </a:rPr>
              <a:t>bằng</a:t>
            </a:r>
            <a:r>
              <a:rPr lang="en-US" sz="1600">
                <a:solidFill>
                  <a:schemeClr val="bg1"/>
                </a:solidFill>
                <a:latin typeface="Times New Roman"/>
                <a:cs typeface="Times New Roman"/>
              </a:rPr>
              <a:t> </a:t>
            </a:r>
            <a:r>
              <a:rPr lang="en-US" sz="1600" err="1">
                <a:solidFill>
                  <a:schemeClr val="bg1"/>
                </a:solidFill>
                <a:latin typeface="Times New Roman"/>
                <a:cs typeface="Times New Roman"/>
              </a:rPr>
              <a:t>một</a:t>
            </a:r>
            <a:r>
              <a:rPr lang="en-US" sz="1600">
                <a:solidFill>
                  <a:schemeClr val="bg1"/>
                </a:solidFill>
                <a:latin typeface="Times New Roman"/>
                <a:cs typeface="Times New Roman"/>
              </a:rPr>
              <a:t> </a:t>
            </a:r>
            <a:r>
              <a:rPr lang="en-US" sz="1600" err="1">
                <a:solidFill>
                  <a:schemeClr val="bg1"/>
                </a:solidFill>
                <a:latin typeface="Times New Roman"/>
                <a:cs typeface="Times New Roman"/>
              </a:rPr>
              <a:t>ký</a:t>
            </a:r>
            <a:r>
              <a:rPr lang="en-US" sz="1600">
                <a:solidFill>
                  <a:schemeClr val="bg1"/>
                </a:solidFill>
                <a:latin typeface="Times New Roman"/>
                <a:cs typeface="Times New Roman"/>
              </a:rPr>
              <a:t> </a:t>
            </a:r>
            <a:r>
              <a:rPr lang="en-US" sz="1600" err="1">
                <a:solidFill>
                  <a:schemeClr val="bg1"/>
                </a:solidFill>
                <a:latin typeface="Times New Roman"/>
                <a:cs typeface="Times New Roman"/>
              </a:rPr>
              <a:t>tự</a:t>
            </a:r>
            <a:r>
              <a:rPr lang="en-US" sz="1600">
                <a:solidFill>
                  <a:schemeClr val="bg1"/>
                </a:solidFill>
                <a:latin typeface="Times New Roman"/>
                <a:cs typeface="Times New Roman"/>
              </a:rPr>
              <a:t> </a:t>
            </a:r>
            <a:r>
              <a:rPr lang="en-US" sz="1600" err="1">
                <a:solidFill>
                  <a:schemeClr val="bg1"/>
                </a:solidFill>
                <a:latin typeface="Times New Roman"/>
                <a:cs typeface="Times New Roman"/>
              </a:rPr>
              <a:t>khác</a:t>
            </a:r>
            <a:r>
              <a:rPr lang="en-US" sz="1600">
                <a:solidFill>
                  <a:schemeClr val="bg1"/>
                </a:solidFill>
                <a:latin typeface="Times New Roman"/>
                <a:cs typeface="Times New Roman"/>
              </a:rPr>
              <a:t>, </a:t>
            </a:r>
            <a:r>
              <a:rPr lang="en-US" sz="1600" err="1">
                <a:solidFill>
                  <a:schemeClr val="bg1"/>
                </a:solidFill>
                <a:latin typeface="Times New Roman"/>
                <a:cs typeface="Times New Roman"/>
              </a:rPr>
              <a:t>có</a:t>
            </a:r>
            <a:r>
              <a:rPr lang="en-US" sz="1600">
                <a:solidFill>
                  <a:schemeClr val="bg1"/>
                </a:solidFill>
                <a:latin typeface="Times New Roman"/>
                <a:cs typeface="Times New Roman"/>
              </a:rPr>
              <a:t> </a:t>
            </a:r>
            <a:r>
              <a:rPr lang="en-US" sz="1600" err="1">
                <a:solidFill>
                  <a:schemeClr val="bg1"/>
                </a:solidFill>
                <a:latin typeface="Times New Roman"/>
                <a:cs typeface="Times New Roman"/>
              </a:rPr>
              <a:t>vị</a:t>
            </a:r>
            <a:r>
              <a:rPr lang="en-US" sz="1600">
                <a:solidFill>
                  <a:schemeClr val="bg1"/>
                </a:solidFill>
                <a:latin typeface="Times New Roman"/>
                <a:cs typeface="Times New Roman"/>
              </a:rPr>
              <a:t> </a:t>
            </a:r>
            <a:r>
              <a:rPr lang="en-US" sz="1600" err="1">
                <a:solidFill>
                  <a:schemeClr val="bg1"/>
                </a:solidFill>
                <a:latin typeface="Times New Roman"/>
                <a:cs typeface="Times New Roman"/>
              </a:rPr>
              <a:t>trí</a:t>
            </a:r>
            <a:r>
              <a:rPr lang="en-US" sz="1600">
                <a:solidFill>
                  <a:schemeClr val="bg1"/>
                </a:solidFill>
                <a:latin typeface="Times New Roman"/>
                <a:cs typeface="Times New Roman"/>
              </a:rPr>
              <a:t> </a:t>
            </a:r>
            <a:r>
              <a:rPr lang="en-US" sz="1600" err="1">
                <a:solidFill>
                  <a:schemeClr val="bg1"/>
                </a:solidFill>
                <a:latin typeface="Times New Roman"/>
                <a:cs typeface="Times New Roman"/>
              </a:rPr>
              <a:t>cách</a:t>
            </a:r>
            <a:r>
              <a:rPr lang="en-US" sz="1600">
                <a:solidFill>
                  <a:schemeClr val="bg1"/>
                </a:solidFill>
                <a:latin typeface="Times New Roman"/>
                <a:cs typeface="Times New Roman"/>
              </a:rPr>
              <a:t> </a:t>
            </a:r>
            <a:r>
              <a:rPr lang="en-US" sz="1600" err="1">
                <a:solidFill>
                  <a:schemeClr val="bg1"/>
                </a:solidFill>
                <a:latin typeface="Times New Roman"/>
                <a:cs typeface="Times New Roman"/>
              </a:rPr>
              <a:t>nó</a:t>
            </a:r>
            <a:r>
              <a:rPr lang="en-US" sz="1600">
                <a:solidFill>
                  <a:schemeClr val="bg1"/>
                </a:solidFill>
                <a:latin typeface="Times New Roman"/>
                <a:cs typeface="Times New Roman"/>
              </a:rPr>
              <a:t> </a:t>
            </a:r>
            <a:r>
              <a:rPr lang="en-US" sz="1600" err="1">
                <a:solidFill>
                  <a:schemeClr val="bg1"/>
                </a:solidFill>
                <a:latin typeface="Times New Roman"/>
                <a:cs typeface="Times New Roman"/>
              </a:rPr>
              <a:t>một</a:t>
            </a:r>
            <a:r>
              <a:rPr lang="en-US" sz="1600">
                <a:solidFill>
                  <a:schemeClr val="bg1"/>
                </a:solidFill>
                <a:latin typeface="Times New Roman"/>
                <a:cs typeface="Times New Roman"/>
              </a:rPr>
              <a:t> </a:t>
            </a:r>
            <a:r>
              <a:rPr lang="en-US" sz="1600" err="1">
                <a:solidFill>
                  <a:schemeClr val="bg1"/>
                </a:solidFill>
                <a:latin typeface="Times New Roman"/>
                <a:cs typeface="Times New Roman"/>
              </a:rPr>
              <a:t>khoảng</a:t>
            </a:r>
            <a:r>
              <a:rPr lang="en-US" sz="1600">
                <a:solidFill>
                  <a:schemeClr val="bg1"/>
                </a:solidFill>
                <a:latin typeface="Times New Roman"/>
                <a:cs typeface="Times New Roman"/>
              </a:rPr>
              <a:t> </a:t>
            </a:r>
            <a:r>
              <a:rPr lang="en-US" sz="1600" err="1">
                <a:solidFill>
                  <a:schemeClr val="bg1"/>
                </a:solidFill>
                <a:latin typeface="Times New Roman"/>
                <a:cs typeface="Times New Roman"/>
              </a:rPr>
              <a:t>xác</a:t>
            </a:r>
            <a:r>
              <a:rPr lang="en-US" sz="1600">
                <a:solidFill>
                  <a:schemeClr val="bg1"/>
                </a:solidFill>
                <a:latin typeface="Times New Roman"/>
                <a:cs typeface="Times New Roman"/>
              </a:rPr>
              <a:t> </a:t>
            </a:r>
            <a:r>
              <a:rPr lang="en-US" sz="1600" err="1">
                <a:solidFill>
                  <a:schemeClr val="bg1"/>
                </a:solidFill>
                <a:latin typeface="Times New Roman"/>
                <a:cs typeface="Times New Roman"/>
              </a:rPr>
              <a:t>định</a:t>
            </a:r>
            <a:r>
              <a:rPr lang="en-US" sz="1600">
                <a:solidFill>
                  <a:schemeClr val="bg1"/>
                </a:solidFill>
                <a:latin typeface="Times New Roman"/>
                <a:cs typeface="Times New Roman"/>
              </a:rPr>
              <a:t> </a:t>
            </a:r>
            <a:r>
              <a:rPr lang="en-US" sz="1600" err="1">
                <a:solidFill>
                  <a:schemeClr val="bg1"/>
                </a:solidFill>
                <a:latin typeface="Times New Roman"/>
                <a:cs typeface="Times New Roman"/>
              </a:rPr>
              <a:t>trong</a:t>
            </a:r>
            <a:r>
              <a:rPr lang="en-US" sz="1600">
                <a:solidFill>
                  <a:schemeClr val="bg1"/>
                </a:solidFill>
                <a:latin typeface="Times New Roman"/>
                <a:cs typeface="Times New Roman"/>
              </a:rPr>
              <a:t> </a:t>
            </a:r>
            <a:r>
              <a:rPr lang="en-US" sz="1600" err="1">
                <a:solidFill>
                  <a:schemeClr val="bg1"/>
                </a:solidFill>
                <a:latin typeface="Times New Roman"/>
                <a:cs typeface="Times New Roman"/>
              </a:rPr>
              <a:t>bảng</a:t>
            </a:r>
            <a:r>
              <a:rPr lang="en-US" sz="1600">
                <a:solidFill>
                  <a:schemeClr val="bg1"/>
                </a:solidFill>
                <a:latin typeface="Times New Roman"/>
                <a:cs typeface="Times New Roman"/>
              </a:rPr>
              <a:t> </a:t>
            </a:r>
            <a:r>
              <a:rPr lang="en-US" sz="1600" err="1">
                <a:solidFill>
                  <a:schemeClr val="bg1"/>
                </a:solidFill>
                <a:latin typeface="Times New Roman"/>
                <a:cs typeface="Times New Roman"/>
              </a:rPr>
              <a:t>chữ</a:t>
            </a:r>
            <a:r>
              <a:rPr lang="en-US" sz="1600">
                <a:solidFill>
                  <a:schemeClr val="bg1"/>
                </a:solidFill>
                <a:latin typeface="Times New Roman"/>
                <a:cs typeface="Times New Roman"/>
              </a:rPr>
              <a:t> </a:t>
            </a:r>
            <a:r>
              <a:rPr lang="en-US" sz="1600" err="1">
                <a:solidFill>
                  <a:schemeClr val="bg1"/>
                </a:solidFill>
                <a:latin typeface="Times New Roman"/>
                <a:cs typeface="Times New Roman"/>
              </a:rPr>
              <a:t>cái</a:t>
            </a:r>
            <a:r>
              <a:rPr lang="en-US" sz="1600">
                <a:solidFill>
                  <a:schemeClr val="bg1"/>
                </a:solidFill>
                <a:latin typeface="Times New Roman"/>
                <a:cs typeface="Times New Roman"/>
              </a:rPr>
              <a:t>. </a:t>
            </a:r>
            <a:endParaRPr lang="vi-VN" sz="1600">
              <a:solidFill>
                <a:schemeClr val="bg1"/>
              </a:solidFill>
              <a:latin typeface="Times New Roman"/>
              <a:cs typeface="Times New Roman"/>
            </a:endParaRPr>
          </a:p>
          <a:p>
            <a:endParaRPr lang="en-US" sz="1600">
              <a:solidFill>
                <a:schemeClr val="bg1"/>
              </a:solidFill>
              <a:latin typeface="Times New Roman"/>
              <a:cs typeface="Times New Roman"/>
            </a:endParaRPr>
          </a:p>
          <a:p>
            <a:pPr marL="285750" indent="-285750">
              <a:buFont typeface="Wingdings"/>
              <a:buChar char="v"/>
            </a:pPr>
            <a:r>
              <a:rPr lang="en-US" sz="1600" err="1">
                <a:solidFill>
                  <a:schemeClr val="bg1"/>
                </a:solidFill>
                <a:latin typeface="Times New Roman"/>
                <a:cs typeface="Times New Roman"/>
              </a:rPr>
              <a:t>Tên</a:t>
            </a:r>
            <a:r>
              <a:rPr lang="en-US" sz="1600">
                <a:solidFill>
                  <a:schemeClr val="bg1"/>
                </a:solidFill>
                <a:latin typeface="Times New Roman"/>
                <a:cs typeface="Times New Roman"/>
              </a:rPr>
              <a:t> </a:t>
            </a:r>
            <a:r>
              <a:rPr lang="en-US" sz="1600" err="1">
                <a:solidFill>
                  <a:schemeClr val="bg1"/>
                </a:solidFill>
                <a:latin typeface="Times New Roman"/>
                <a:cs typeface="Times New Roman"/>
              </a:rPr>
              <a:t>của</a:t>
            </a:r>
            <a:r>
              <a:rPr lang="en-US" sz="1600">
                <a:solidFill>
                  <a:schemeClr val="bg1"/>
                </a:solidFill>
                <a:latin typeface="Times New Roman"/>
                <a:cs typeface="Times New Roman"/>
              </a:rPr>
              <a:t> </a:t>
            </a:r>
            <a:r>
              <a:rPr lang="en-US" sz="1600" err="1">
                <a:solidFill>
                  <a:schemeClr val="bg1"/>
                </a:solidFill>
                <a:latin typeface="Times New Roman"/>
                <a:cs typeface="Times New Roman"/>
              </a:rPr>
              <a:t>kỹ</a:t>
            </a:r>
            <a:r>
              <a:rPr lang="en-US" sz="1600">
                <a:solidFill>
                  <a:schemeClr val="bg1"/>
                </a:solidFill>
                <a:latin typeface="Times New Roman"/>
                <a:cs typeface="Times New Roman"/>
              </a:rPr>
              <a:t> </a:t>
            </a:r>
            <a:r>
              <a:rPr lang="en-US" sz="1600" err="1">
                <a:solidFill>
                  <a:schemeClr val="bg1"/>
                </a:solidFill>
                <a:latin typeface="Times New Roman"/>
                <a:cs typeface="Times New Roman"/>
              </a:rPr>
              <a:t>thuật</a:t>
            </a:r>
            <a:r>
              <a:rPr lang="en-US" sz="1600">
                <a:solidFill>
                  <a:schemeClr val="bg1"/>
                </a:solidFill>
                <a:latin typeface="Times New Roman"/>
                <a:cs typeface="Times New Roman"/>
              </a:rPr>
              <a:t> </a:t>
            </a:r>
            <a:r>
              <a:rPr lang="en-US" sz="1600" err="1">
                <a:solidFill>
                  <a:schemeClr val="bg1"/>
                </a:solidFill>
                <a:latin typeface="Times New Roman"/>
                <a:cs typeface="Times New Roman"/>
              </a:rPr>
              <a:t>mã</a:t>
            </a:r>
            <a:r>
              <a:rPr lang="en-US" sz="1600">
                <a:solidFill>
                  <a:schemeClr val="bg1"/>
                </a:solidFill>
                <a:latin typeface="Times New Roman"/>
                <a:cs typeface="Times New Roman"/>
              </a:rPr>
              <a:t> </a:t>
            </a:r>
            <a:r>
              <a:rPr lang="en-US" sz="1600" err="1">
                <a:solidFill>
                  <a:schemeClr val="bg1"/>
                </a:solidFill>
                <a:latin typeface="Times New Roman"/>
                <a:cs typeface="Times New Roman"/>
              </a:rPr>
              <a:t>hóa</a:t>
            </a:r>
            <a:r>
              <a:rPr lang="en-US" sz="1600">
                <a:solidFill>
                  <a:schemeClr val="bg1"/>
                </a:solidFill>
                <a:latin typeface="Times New Roman"/>
                <a:cs typeface="Times New Roman"/>
              </a:rPr>
              <a:t> </a:t>
            </a:r>
            <a:r>
              <a:rPr lang="en-US" sz="1600" err="1">
                <a:solidFill>
                  <a:schemeClr val="bg1"/>
                </a:solidFill>
                <a:latin typeface="Times New Roman"/>
                <a:cs typeface="Times New Roman"/>
              </a:rPr>
              <a:t>này</a:t>
            </a:r>
            <a:r>
              <a:rPr lang="en-US" sz="1600">
                <a:solidFill>
                  <a:schemeClr val="bg1"/>
                </a:solidFill>
                <a:latin typeface="Times New Roman"/>
                <a:cs typeface="Times New Roman"/>
              </a:rPr>
              <a:t> </a:t>
            </a:r>
            <a:r>
              <a:rPr lang="en-US" sz="1600" err="1">
                <a:solidFill>
                  <a:schemeClr val="bg1"/>
                </a:solidFill>
                <a:latin typeface="Times New Roman"/>
                <a:cs typeface="Times New Roman"/>
              </a:rPr>
              <a:t>được</a:t>
            </a:r>
            <a:r>
              <a:rPr lang="en-US" sz="1600">
                <a:solidFill>
                  <a:schemeClr val="bg1"/>
                </a:solidFill>
                <a:latin typeface="Times New Roman"/>
                <a:cs typeface="Times New Roman"/>
              </a:rPr>
              <a:t> </a:t>
            </a:r>
            <a:r>
              <a:rPr lang="en-US" sz="1600" err="1">
                <a:solidFill>
                  <a:schemeClr val="bg1"/>
                </a:solidFill>
                <a:latin typeface="Times New Roman"/>
                <a:cs typeface="Times New Roman"/>
              </a:rPr>
              <a:t>đặt</a:t>
            </a:r>
            <a:r>
              <a:rPr lang="en-US" sz="1600">
                <a:solidFill>
                  <a:schemeClr val="bg1"/>
                </a:solidFill>
                <a:latin typeface="Times New Roman"/>
                <a:cs typeface="Times New Roman"/>
              </a:rPr>
              <a:t> </a:t>
            </a:r>
            <a:r>
              <a:rPr lang="en-US" sz="1600" err="1">
                <a:solidFill>
                  <a:schemeClr val="bg1"/>
                </a:solidFill>
                <a:latin typeface="Times New Roman"/>
                <a:cs typeface="Times New Roman"/>
              </a:rPr>
              <a:t>theo</a:t>
            </a:r>
            <a:r>
              <a:rPr lang="en-US" sz="1600">
                <a:solidFill>
                  <a:schemeClr val="bg1"/>
                </a:solidFill>
                <a:latin typeface="Times New Roman"/>
                <a:cs typeface="Times New Roman"/>
              </a:rPr>
              <a:t> </a:t>
            </a:r>
            <a:r>
              <a:rPr lang="en-US" sz="1600" err="1">
                <a:solidFill>
                  <a:schemeClr val="bg1"/>
                </a:solidFill>
                <a:latin typeface="Times New Roman"/>
                <a:cs typeface="Times New Roman"/>
              </a:rPr>
              <a:t>tên</a:t>
            </a:r>
            <a:r>
              <a:rPr lang="en-US" sz="1600">
                <a:solidFill>
                  <a:schemeClr val="bg1"/>
                </a:solidFill>
                <a:latin typeface="Times New Roman"/>
                <a:cs typeface="Times New Roman"/>
              </a:rPr>
              <a:t> </a:t>
            </a:r>
            <a:r>
              <a:rPr lang="en-US" sz="1600" err="1">
                <a:solidFill>
                  <a:schemeClr val="bg1"/>
                </a:solidFill>
                <a:latin typeface="Times New Roman"/>
                <a:cs typeface="Times New Roman"/>
              </a:rPr>
              <a:t>của</a:t>
            </a:r>
            <a:r>
              <a:rPr lang="en-US" sz="1600">
                <a:solidFill>
                  <a:schemeClr val="bg1"/>
                </a:solidFill>
                <a:latin typeface="Times New Roman"/>
                <a:cs typeface="Times New Roman"/>
              </a:rPr>
              <a:t> Julius Caesar, </a:t>
            </a:r>
            <a:r>
              <a:rPr lang="en-US" sz="1600" err="1">
                <a:solidFill>
                  <a:schemeClr val="bg1"/>
                </a:solidFill>
                <a:latin typeface="Times New Roman"/>
                <a:cs typeface="Times New Roman"/>
              </a:rPr>
              <a:t>người</a:t>
            </a:r>
            <a:r>
              <a:rPr lang="en-US" sz="1600">
                <a:solidFill>
                  <a:schemeClr val="bg1"/>
                </a:solidFill>
                <a:latin typeface="Times New Roman"/>
                <a:cs typeface="Times New Roman"/>
              </a:rPr>
              <a:t> </a:t>
            </a:r>
            <a:r>
              <a:rPr lang="en-US" sz="1600" err="1">
                <a:solidFill>
                  <a:schemeClr val="bg1"/>
                </a:solidFill>
                <a:latin typeface="Times New Roman"/>
                <a:cs typeface="Times New Roman"/>
              </a:rPr>
              <a:t>đã</a:t>
            </a:r>
            <a:r>
              <a:rPr lang="en-US" sz="1600">
                <a:solidFill>
                  <a:schemeClr val="bg1"/>
                </a:solidFill>
                <a:latin typeface="Times New Roman"/>
                <a:cs typeface="Times New Roman"/>
              </a:rPr>
              <a:t> </a:t>
            </a:r>
            <a:r>
              <a:rPr lang="en-US" sz="1600" err="1">
                <a:solidFill>
                  <a:schemeClr val="bg1"/>
                </a:solidFill>
                <a:latin typeface="Times New Roman"/>
                <a:cs typeface="Times New Roman"/>
              </a:rPr>
              <a:t>sử</a:t>
            </a:r>
            <a:r>
              <a:rPr lang="en-US" sz="1600">
                <a:solidFill>
                  <a:schemeClr val="bg1"/>
                </a:solidFill>
                <a:latin typeface="Times New Roman"/>
                <a:cs typeface="Times New Roman"/>
              </a:rPr>
              <a:t> </a:t>
            </a:r>
            <a:r>
              <a:rPr lang="en-US" sz="1600" err="1">
                <a:solidFill>
                  <a:schemeClr val="bg1"/>
                </a:solidFill>
                <a:latin typeface="Times New Roman"/>
                <a:cs typeface="Times New Roman"/>
              </a:rPr>
              <a:t>dụng</a:t>
            </a:r>
            <a:r>
              <a:rPr lang="en-US" sz="1600">
                <a:solidFill>
                  <a:schemeClr val="bg1"/>
                </a:solidFill>
                <a:latin typeface="Times New Roman"/>
                <a:cs typeface="Times New Roman"/>
              </a:rPr>
              <a:t> </a:t>
            </a:r>
            <a:r>
              <a:rPr lang="en-US" sz="1600" err="1">
                <a:solidFill>
                  <a:schemeClr val="bg1"/>
                </a:solidFill>
                <a:latin typeface="Times New Roman"/>
                <a:cs typeface="Times New Roman"/>
              </a:rPr>
              <a:t>nó</a:t>
            </a:r>
            <a:r>
              <a:rPr lang="en-US" sz="1600">
                <a:solidFill>
                  <a:schemeClr val="bg1"/>
                </a:solidFill>
                <a:latin typeface="Times New Roman"/>
                <a:cs typeface="Times New Roman"/>
              </a:rPr>
              <a:t> </a:t>
            </a:r>
            <a:r>
              <a:rPr lang="en-US" sz="1600" err="1">
                <a:solidFill>
                  <a:schemeClr val="bg1"/>
                </a:solidFill>
                <a:latin typeface="Times New Roman"/>
                <a:cs typeface="Times New Roman"/>
              </a:rPr>
              <a:t>trong</a:t>
            </a:r>
            <a:r>
              <a:rPr lang="en-US" sz="1600">
                <a:solidFill>
                  <a:schemeClr val="bg1"/>
                </a:solidFill>
                <a:latin typeface="Times New Roman"/>
                <a:cs typeface="Times New Roman"/>
              </a:rPr>
              <a:t> </a:t>
            </a:r>
            <a:r>
              <a:rPr lang="en-US" sz="1600" err="1">
                <a:solidFill>
                  <a:schemeClr val="bg1"/>
                </a:solidFill>
                <a:latin typeface="Times New Roman"/>
                <a:cs typeface="Times New Roman"/>
              </a:rPr>
              <a:t>các</a:t>
            </a:r>
            <a:r>
              <a:rPr lang="en-US" sz="1600">
                <a:solidFill>
                  <a:schemeClr val="bg1"/>
                </a:solidFill>
                <a:latin typeface="Times New Roman"/>
                <a:cs typeface="Times New Roman"/>
              </a:rPr>
              <a:t> </a:t>
            </a:r>
            <a:r>
              <a:rPr lang="en-US" sz="1600" err="1">
                <a:solidFill>
                  <a:schemeClr val="bg1"/>
                </a:solidFill>
                <a:latin typeface="Times New Roman"/>
                <a:cs typeface="Times New Roman"/>
              </a:rPr>
              <a:t>thư</a:t>
            </a:r>
            <a:r>
              <a:rPr lang="en-US" sz="1600">
                <a:solidFill>
                  <a:schemeClr val="bg1"/>
                </a:solidFill>
                <a:latin typeface="Times New Roman"/>
                <a:cs typeface="Times New Roman"/>
              </a:rPr>
              <a:t> </a:t>
            </a:r>
            <a:r>
              <a:rPr lang="en-US" sz="1600" err="1">
                <a:solidFill>
                  <a:schemeClr val="bg1"/>
                </a:solidFill>
                <a:latin typeface="Times New Roman"/>
                <a:cs typeface="Times New Roman"/>
              </a:rPr>
              <a:t>từ</a:t>
            </a:r>
            <a:r>
              <a:rPr lang="en-US" sz="1600">
                <a:solidFill>
                  <a:schemeClr val="bg1"/>
                </a:solidFill>
                <a:latin typeface="Times New Roman"/>
                <a:cs typeface="Times New Roman"/>
              </a:rPr>
              <a:t> </a:t>
            </a:r>
            <a:r>
              <a:rPr lang="en-US" sz="1600" err="1">
                <a:solidFill>
                  <a:schemeClr val="bg1"/>
                </a:solidFill>
                <a:latin typeface="Times New Roman"/>
                <a:cs typeface="Times New Roman"/>
              </a:rPr>
              <a:t>bí</a:t>
            </a:r>
            <a:r>
              <a:rPr lang="en-US" sz="1600">
                <a:solidFill>
                  <a:schemeClr val="bg1"/>
                </a:solidFill>
                <a:latin typeface="Times New Roman"/>
                <a:cs typeface="Times New Roman"/>
              </a:rPr>
              <a:t> </a:t>
            </a:r>
            <a:r>
              <a:rPr lang="en-US" sz="1600" err="1">
                <a:solidFill>
                  <a:schemeClr val="bg1"/>
                </a:solidFill>
                <a:latin typeface="Times New Roman"/>
                <a:cs typeface="Times New Roman"/>
              </a:rPr>
              <a:t>mật</a:t>
            </a:r>
            <a:r>
              <a:rPr lang="en-US" sz="1600">
                <a:solidFill>
                  <a:schemeClr val="bg1"/>
                </a:solidFill>
                <a:latin typeface="Times New Roman"/>
                <a:cs typeface="Times New Roman"/>
              </a:rPr>
              <a:t> </a:t>
            </a:r>
            <a:r>
              <a:rPr lang="en-US" sz="1600" err="1">
                <a:solidFill>
                  <a:schemeClr val="bg1"/>
                </a:solidFill>
                <a:latin typeface="Times New Roman"/>
                <a:cs typeface="Times New Roman"/>
              </a:rPr>
              <a:t>của</a:t>
            </a:r>
            <a:r>
              <a:rPr lang="en-US" sz="1600">
                <a:solidFill>
                  <a:schemeClr val="bg1"/>
                </a:solidFill>
                <a:latin typeface="Times New Roman"/>
                <a:cs typeface="Times New Roman"/>
              </a:rPr>
              <a:t> </a:t>
            </a:r>
            <a:r>
              <a:rPr lang="en-US" sz="1600" err="1">
                <a:solidFill>
                  <a:schemeClr val="bg1"/>
                </a:solidFill>
                <a:latin typeface="Times New Roman"/>
                <a:cs typeface="Times New Roman"/>
              </a:rPr>
              <a:t>mình</a:t>
            </a:r>
            <a:r>
              <a:rPr lang="en-US" sz="1600">
                <a:solidFill>
                  <a:schemeClr val="bg1"/>
                </a:solidFill>
                <a:latin typeface="Times New Roman"/>
                <a:cs typeface="Times New Roman"/>
              </a:rPr>
              <a:t>.</a:t>
            </a:r>
          </a:p>
          <a:p>
            <a:endParaRPr lang="en-US" sz="1600">
              <a:solidFill>
                <a:schemeClr val="bg1"/>
              </a:solidFill>
              <a:latin typeface="Times New Roman"/>
              <a:cs typeface="Times New Roman"/>
            </a:endParaRPr>
          </a:p>
          <a:p>
            <a:r>
              <a:rPr lang="en-US" sz="1600">
                <a:solidFill>
                  <a:schemeClr val="bg1"/>
                </a:solidFill>
                <a:latin typeface="Times New Roman"/>
                <a:cs typeface="Times New Roman"/>
              </a:rPr>
              <a:t> </a:t>
            </a:r>
            <a:r>
              <a:rPr lang="en-US" sz="1600" err="1">
                <a:solidFill>
                  <a:schemeClr val="bg1"/>
                </a:solidFill>
                <a:latin typeface="Times New Roman"/>
                <a:cs typeface="Times New Roman"/>
              </a:rPr>
              <a:t>Ví</a:t>
            </a:r>
            <a:r>
              <a:rPr lang="en-US" sz="1600">
                <a:solidFill>
                  <a:schemeClr val="bg1"/>
                </a:solidFill>
                <a:latin typeface="Times New Roman"/>
                <a:cs typeface="Times New Roman"/>
              </a:rPr>
              <a:t> </a:t>
            </a:r>
            <a:r>
              <a:rPr lang="en-US" sz="1600" err="1">
                <a:solidFill>
                  <a:schemeClr val="bg1"/>
                </a:solidFill>
                <a:latin typeface="Times New Roman"/>
                <a:cs typeface="Times New Roman"/>
              </a:rPr>
              <a:t>dụ</a:t>
            </a:r>
            <a:r>
              <a:rPr lang="en-US" sz="1600">
                <a:solidFill>
                  <a:schemeClr val="bg1"/>
                </a:solidFill>
                <a:latin typeface="Times New Roman"/>
                <a:cs typeface="Times New Roman"/>
              </a:rPr>
              <a:t>: </a:t>
            </a:r>
            <a:r>
              <a:rPr lang="en-US" sz="1600" err="1">
                <a:solidFill>
                  <a:schemeClr val="bg1"/>
                </a:solidFill>
                <a:latin typeface="Times New Roman"/>
                <a:cs typeface="Times New Roman"/>
              </a:rPr>
              <a:t>Với</a:t>
            </a:r>
            <a:r>
              <a:rPr lang="en-US" sz="1600">
                <a:solidFill>
                  <a:schemeClr val="bg1"/>
                </a:solidFill>
                <a:latin typeface="Times New Roman"/>
                <a:cs typeface="Times New Roman"/>
              </a:rPr>
              <a:t> </a:t>
            </a:r>
            <a:r>
              <a:rPr lang="en-US" sz="1600" err="1">
                <a:solidFill>
                  <a:schemeClr val="bg1"/>
                </a:solidFill>
                <a:latin typeface="Times New Roman"/>
                <a:cs typeface="Times New Roman"/>
              </a:rPr>
              <a:t>bảng</a:t>
            </a:r>
            <a:r>
              <a:rPr lang="en-US" sz="1600">
                <a:solidFill>
                  <a:schemeClr val="bg1"/>
                </a:solidFill>
                <a:latin typeface="Times New Roman"/>
                <a:cs typeface="Times New Roman"/>
              </a:rPr>
              <a:t> </a:t>
            </a:r>
            <a:r>
              <a:rPr lang="en-US" sz="1600" err="1">
                <a:solidFill>
                  <a:schemeClr val="bg1"/>
                </a:solidFill>
                <a:latin typeface="Times New Roman"/>
                <a:cs typeface="Times New Roman"/>
              </a:rPr>
              <a:t>mã</a:t>
            </a:r>
            <a:r>
              <a:rPr lang="en-US" sz="1600">
                <a:solidFill>
                  <a:schemeClr val="bg1"/>
                </a:solidFill>
                <a:latin typeface="Times New Roman"/>
                <a:cs typeface="Times New Roman"/>
              </a:rPr>
              <a:t> </a:t>
            </a:r>
            <a:r>
              <a:rPr lang="en-US" sz="1600" err="1">
                <a:solidFill>
                  <a:schemeClr val="bg1"/>
                </a:solidFill>
                <a:latin typeface="Times New Roman"/>
                <a:cs typeface="Times New Roman"/>
              </a:rPr>
              <a:t>tiếng</a:t>
            </a:r>
            <a:r>
              <a:rPr lang="en-US" sz="1600">
                <a:solidFill>
                  <a:schemeClr val="bg1"/>
                </a:solidFill>
                <a:latin typeface="Times New Roman"/>
                <a:cs typeface="Times New Roman"/>
              </a:rPr>
              <a:t> </a:t>
            </a:r>
            <a:r>
              <a:rPr lang="en-US" sz="1600" err="1">
                <a:solidFill>
                  <a:schemeClr val="bg1"/>
                </a:solidFill>
                <a:latin typeface="Times New Roman"/>
                <a:cs typeface="Times New Roman"/>
              </a:rPr>
              <a:t>anh</a:t>
            </a:r>
            <a:r>
              <a:rPr lang="en-US" sz="1600">
                <a:solidFill>
                  <a:schemeClr val="bg1"/>
                </a:solidFill>
                <a:latin typeface="Times New Roman"/>
                <a:cs typeface="Times New Roman"/>
              </a:rPr>
              <a:t> (ABCDEFGHI...), </a:t>
            </a:r>
            <a:r>
              <a:rPr lang="en-US" sz="1600" err="1">
                <a:solidFill>
                  <a:schemeClr val="bg1"/>
                </a:solidFill>
                <a:latin typeface="Times New Roman"/>
                <a:cs typeface="Times New Roman"/>
              </a:rPr>
              <a:t>nếu</a:t>
            </a:r>
            <a:r>
              <a:rPr lang="en-US" sz="1600">
                <a:solidFill>
                  <a:schemeClr val="bg1"/>
                </a:solidFill>
                <a:latin typeface="Times New Roman"/>
                <a:cs typeface="Times New Roman"/>
              </a:rPr>
              <a:t> </a:t>
            </a:r>
            <a:r>
              <a:rPr lang="en-US" sz="1600" err="1">
                <a:solidFill>
                  <a:schemeClr val="bg1"/>
                </a:solidFill>
                <a:latin typeface="Times New Roman"/>
                <a:cs typeface="Times New Roman"/>
              </a:rPr>
              <a:t>độ</a:t>
            </a:r>
            <a:r>
              <a:rPr lang="en-US" sz="1600">
                <a:solidFill>
                  <a:schemeClr val="bg1"/>
                </a:solidFill>
                <a:latin typeface="Times New Roman"/>
                <a:cs typeface="Times New Roman"/>
              </a:rPr>
              <a:t> </a:t>
            </a:r>
            <a:r>
              <a:rPr lang="en-US" sz="1600" err="1">
                <a:solidFill>
                  <a:schemeClr val="bg1"/>
                </a:solidFill>
                <a:latin typeface="Times New Roman"/>
                <a:cs typeface="Times New Roman"/>
              </a:rPr>
              <a:t>dịch</a:t>
            </a:r>
            <a:r>
              <a:rPr lang="en-US" sz="1600">
                <a:solidFill>
                  <a:schemeClr val="bg1"/>
                </a:solidFill>
                <a:latin typeface="Times New Roman"/>
                <a:cs typeface="Times New Roman"/>
              </a:rPr>
              <a:t> </a:t>
            </a:r>
            <a:r>
              <a:rPr lang="en-US" sz="1600" err="1">
                <a:solidFill>
                  <a:schemeClr val="bg1"/>
                </a:solidFill>
                <a:latin typeface="Times New Roman"/>
                <a:cs typeface="Times New Roman"/>
              </a:rPr>
              <a:t>là</a:t>
            </a:r>
            <a:r>
              <a:rPr lang="en-US" sz="1600">
                <a:solidFill>
                  <a:schemeClr val="bg1"/>
                </a:solidFill>
                <a:latin typeface="Times New Roman"/>
                <a:cs typeface="Times New Roman"/>
              </a:rPr>
              <a:t> 3, A </a:t>
            </a:r>
            <a:r>
              <a:rPr lang="en-US" sz="1600" err="1">
                <a:solidFill>
                  <a:schemeClr val="bg1"/>
                </a:solidFill>
                <a:latin typeface="Times New Roman"/>
                <a:cs typeface="Times New Roman"/>
              </a:rPr>
              <a:t>sẽ</a:t>
            </a:r>
            <a:r>
              <a:rPr lang="en-US" sz="1600">
                <a:solidFill>
                  <a:schemeClr val="bg1"/>
                </a:solidFill>
                <a:latin typeface="Times New Roman"/>
                <a:cs typeface="Times New Roman"/>
              </a:rPr>
              <a:t> </a:t>
            </a:r>
            <a:r>
              <a:rPr lang="en-US" sz="1600" err="1">
                <a:solidFill>
                  <a:schemeClr val="bg1"/>
                </a:solidFill>
                <a:latin typeface="Times New Roman"/>
                <a:cs typeface="Times New Roman"/>
              </a:rPr>
              <a:t>được</a:t>
            </a:r>
            <a:r>
              <a:rPr lang="en-US" sz="1600">
                <a:solidFill>
                  <a:schemeClr val="bg1"/>
                </a:solidFill>
                <a:latin typeface="Times New Roman"/>
                <a:cs typeface="Times New Roman"/>
              </a:rPr>
              <a:t> </a:t>
            </a:r>
            <a:r>
              <a:rPr lang="en-US" sz="1600" err="1">
                <a:solidFill>
                  <a:schemeClr val="bg1"/>
                </a:solidFill>
                <a:latin typeface="Times New Roman"/>
                <a:cs typeface="Times New Roman"/>
              </a:rPr>
              <a:t>thay</a:t>
            </a:r>
            <a:r>
              <a:rPr lang="en-US" sz="1600">
                <a:solidFill>
                  <a:schemeClr val="bg1"/>
                </a:solidFill>
                <a:latin typeface="Times New Roman"/>
                <a:cs typeface="Times New Roman"/>
              </a:rPr>
              <a:t> </a:t>
            </a:r>
            <a:r>
              <a:rPr lang="en-US" sz="1600" err="1">
                <a:solidFill>
                  <a:schemeClr val="bg1"/>
                </a:solidFill>
                <a:latin typeface="Times New Roman"/>
                <a:cs typeface="Times New Roman"/>
              </a:rPr>
              <a:t>bằng</a:t>
            </a:r>
            <a:r>
              <a:rPr lang="en-US" sz="1600">
                <a:solidFill>
                  <a:schemeClr val="bg1"/>
                </a:solidFill>
                <a:latin typeface="Times New Roman"/>
                <a:cs typeface="Times New Roman"/>
              </a:rPr>
              <a:t> D, B </a:t>
            </a:r>
            <a:r>
              <a:rPr lang="en-US" sz="1600" err="1">
                <a:solidFill>
                  <a:schemeClr val="bg1"/>
                </a:solidFill>
                <a:latin typeface="Times New Roman"/>
                <a:cs typeface="Times New Roman"/>
              </a:rPr>
              <a:t>sẽ</a:t>
            </a:r>
            <a:r>
              <a:rPr lang="en-US" sz="1600">
                <a:solidFill>
                  <a:schemeClr val="bg1"/>
                </a:solidFill>
                <a:latin typeface="Times New Roman"/>
                <a:cs typeface="Times New Roman"/>
              </a:rPr>
              <a:t> </a:t>
            </a:r>
            <a:r>
              <a:rPr lang="en-US" sz="1600" err="1">
                <a:solidFill>
                  <a:schemeClr val="bg1"/>
                </a:solidFill>
                <a:latin typeface="Times New Roman"/>
                <a:cs typeface="Times New Roman"/>
              </a:rPr>
              <a:t>được</a:t>
            </a:r>
            <a:r>
              <a:rPr lang="en-US" sz="1600">
                <a:solidFill>
                  <a:schemeClr val="bg1"/>
                </a:solidFill>
                <a:latin typeface="Times New Roman"/>
                <a:cs typeface="Times New Roman"/>
              </a:rPr>
              <a:t> </a:t>
            </a:r>
            <a:r>
              <a:rPr lang="en-US" sz="1600" err="1">
                <a:solidFill>
                  <a:schemeClr val="bg1"/>
                </a:solidFill>
                <a:latin typeface="Times New Roman"/>
                <a:cs typeface="Times New Roman"/>
              </a:rPr>
              <a:t>thay</a:t>
            </a:r>
            <a:r>
              <a:rPr lang="en-US" sz="1600">
                <a:solidFill>
                  <a:schemeClr val="bg1"/>
                </a:solidFill>
                <a:latin typeface="Times New Roman"/>
                <a:cs typeface="Times New Roman"/>
              </a:rPr>
              <a:t> </a:t>
            </a:r>
            <a:r>
              <a:rPr lang="en-US" sz="1600" err="1">
                <a:solidFill>
                  <a:schemeClr val="bg1"/>
                </a:solidFill>
                <a:latin typeface="Times New Roman"/>
                <a:cs typeface="Times New Roman"/>
              </a:rPr>
              <a:t>bằng</a:t>
            </a:r>
            <a:r>
              <a:rPr lang="en-US" sz="1600">
                <a:solidFill>
                  <a:schemeClr val="bg1"/>
                </a:solidFill>
                <a:latin typeface="Times New Roman"/>
                <a:cs typeface="Times New Roman"/>
              </a:rPr>
              <a:t> E, ..., W </a:t>
            </a:r>
            <a:r>
              <a:rPr lang="en-US" sz="1600" err="1">
                <a:solidFill>
                  <a:schemeClr val="bg1"/>
                </a:solidFill>
                <a:latin typeface="Times New Roman"/>
                <a:cs typeface="Times New Roman"/>
              </a:rPr>
              <a:t>sẽ</a:t>
            </a:r>
            <a:r>
              <a:rPr lang="en-US" sz="1600">
                <a:solidFill>
                  <a:schemeClr val="bg1"/>
                </a:solidFill>
                <a:latin typeface="Times New Roman"/>
                <a:cs typeface="Times New Roman"/>
              </a:rPr>
              <a:t> </a:t>
            </a:r>
            <a:r>
              <a:rPr lang="en-US" sz="1600" err="1">
                <a:solidFill>
                  <a:schemeClr val="bg1"/>
                </a:solidFill>
                <a:latin typeface="Times New Roman"/>
                <a:cs typeface="Times New Roman"/>
              </a:rPr>
              <a:t>thay</a:t>
            </a:r>
            <a:r>
              <a:rPr lang="en-US" sz="1600">
                <a:solidFill>
                  <a:schemeClr val="bg1"/>
                </a:solidFill>
                <a:latin typeface="Times New Roman"/>
                <a:cs typeface="Times New Roman"/>
              </a:rPr>
              <a:t> </a:t>
            </a:r>
            <a:r>
              <a:rPr lang="en-US" sz="1600" err="1">
                <a:solidFill>
                  <a:schemeClr val="bg1"/>
                </a:solidFill>
                <a:latin typeface="Times New Roman"/>
                <a:cs typeface="Times New Roman"/>
              </a:rPr>
              <a:t>bằng</a:t>
            </a:r>
            <a:r>
              <a:rPr lang="en-US" sz="1600">
                <a:solidFill>
                  <a:schemeClr val="bg1"/>
                </a:solidFill>
                <a:latin typeface="Times New Roman"/>
                <a:cs typeface="Times New Roman"/>
              </a:rPr>
              <a:t> Z, X </a:t>
            </a:r>
            <a:r>
              <a:rPr lang="en-US" sz="1600" err="1">
                <a:solidFill>
                  <a:schemeClr val="bg1"/>
                </a:solidFill>
                <a:latin typeface="Times New Roman"/>
                <a:cs typeface="Times New Roman"/>
              </a:rPr>
              <a:t>sẽ</a:t>
            </a:r>
            <a:r>
              <a:rPr lang="en-US" sz="1600">
                <a:solidFill>
                  <a:schemeClr val="bg1"/>
                </a:solidFill>
                <a:latin typeface="Times New Roman"/>
                <a:cs typeface="Times New Roman"/>
              </a:rPr>
              <a:t> </a:t>
            </a:r>
            <a:r>
              <a:rPr lang="en-US" sz="1600" err="1">
                <a:solidFill>
                  <a:schemeClr val="bg1"/>
                </a:solidFill>
                <a:latin typeface="Times New Roman"/>
                <a:cs typeface="Times New Roman"/>
              </a:rPr>
              <a:t>thay</a:t>
            </a:r>
            <a:r>
              <a:rPr lang="en-US" sz="1600">
                <a:solidFill>
                  <a:schemeClr val="bg1"/>
                </a:solidFill>
                <a:latin typeface="Times New Roman"/>
                <a:cs typeface="Times New Roman"/>
              </a:rPr>
              <a:t> </a:t>
            </a:r>
            <a:r>
              <a:rPr lang="en-US" sz="1600" err="1">
                <a:solidFill>
                  <a:schemeClr val="bg1"/>
                </a:solidFill>
                <a:latin typeface="Times New Roman"/>
                <a:cs typeface="Times New Roman"/>
              </a:rPr>
              <a:t>bằng</a:t>
            </a:r>
            <a:r>
              <a:rPr lang="en-US" sz="1600">
                <a:solidFill>
                  <a:schemeClr val="bg1"/>
                </a:solidFill>
                <a:latin typeface="Times New Roman"/>
                <a:cs typeface="Times New Roman"/>
              </a:rPr>
              <a:t> A, Y </a:t>
            </a:r>
            <a:r>
              <a:rPr lang="en-US" sz="1600" err="1">
                <a:solidFill>
                  <a:schemeClr val="bg1"/>
                </a:solidFill>
                <a:latin typeface="Times New Roman"/>
                <a:cs typeface="Times New Roman"/>
              </a:rPr>
              <a:t>sẽ</a:t>
            </a:r>
            <a:r>
              <a:rPr lang="en-US" sz="1600">
                <a:solidFill>
                  <a:schemeClr val="bg1"/>
                </a:solidFill>
                <a:latin typeface="Times New Roman"/>
                <a:cs typeface="Times New Roman"/>
              </a:rPr>
              <a:t> </a:t>
            </a:r>
            <a:r>
              <a:rPr lang="en-US" sz="1600" err="1">
                <a:solidFill>
                  <a:schemeClr val="bg1"/>
                </a:solidFill>
                <a:latin typeface="Times New Roman"/>
                <a:cs typeface="Times New Roman"/>
              </a:rPr>
              <a:t>thay</a:t>
            </a:r>
            <a:r>
              <a:rPr lang="en-US" sz="1600">
                <a:solidFill>
                  <a:schemeClr val="bg1"/>
                </a:solidFill>
                <a:latin typeface="Times New Roman"/>
                <a:cs typeface="Times New Roman"/>
              </a:rPr>
              <a:t> </a:t>
            </a:r>
            <a:r>
              <a:rPr lang="en-US" sz="1600" err="1">
                <a:solidFill>
                  <a:schemeClr val="bg1"/>
                </a:solidFill>
                <a:latin typeface="Times New Roman"/>
                <a:cs typeface="Times New Roman"/>
              </a:rPr>
              <a:t>bằng</a:t>
            </a:r>
            <a:r>
              <a:rPr lang="en-US" sz="1600">
                <a:solidFill>
                  <a:schemeClr val="bg1"/>
                </a:solidFill>
                <a:latin typeface="Times New Roman"/>
                <a:cs typeface="Times New Roman"/>
              </a:rPr>
              <a:t> B </a:t>
            </a:r>
            <a:r>
              <a:rPr lang="en-US" sz="1600" err="1">
                <a:solidFill>
                  <a:schemeClr val="bg1"/>
                </a:solidFill>
                <a:latin typeface="Times New Roman"/>
                <a:cs typeface="Times New Roman"/>
              </a:rPr>
              <a:t>và</a:t>
            </a:r>
            <a:r>
              <a:rPr lang="en-US" sz="1600">
                <a:solidFill>
                  <a:schemeClr val="bg1"/>
                </a:solidFill>
                <a:latin typeface="Times New Roman"/>
                <a:cs typeface="Times New Roman"/>
              </a:rPr>
              <a:t> Z </a:t>
            </a:r>
            <a:r>
              <a:rPr lang="en-US" sz="1600" err="1">
                <a:solidFill>
                  <a:schemeClr val="bg1"/>
                </a:solidFill>
                <a:latin typeface="Times New Roman"/>
                <a:cs typeface="Times New Roman"/>
              </a:rPr>
              <a:t>thay</a:t>
            </a:r>
            <a:r>
              <a:rPr lang="en-US" sz="1600">
                <a:solidFill>
                  <a:schemeClr val="bg1"/>
                </a:solidFill>
                <a:latin typeface="Times New Roman"/>
                <a:cs typeface="Times New Roman"/>
              </a:rPr>
              <a:t> </a:t>
            </a:r>
            <a:r>
              <a:rPr lang="en-US" sz="1600" err="1">
                <a:solidFill>
                  <a:schemeClr val="bg1"/>
                </a:solidFill>
                <a:latin typeface="Times New Roman"/>
                <a:cs typeface="Times New Roman"/>
              </a:rPr>
              <a:t>bằng</a:t>
            </a:r>
            <a:r>
              <a:rPr lang="en-US" sz="1600">
                <a:solidFill>
                  <a:schemeClr val="bg1"/>
                </a:solidFill>
                <a:latin typeface="Times New Roman"/>
                <a:cs typeface="Times New Roman"/>
              </a:rPr>
              <a:t> C...</a:t>
            </a:r>
            <a:endParaRPr lang="en-US" sz="1600">
              <a:solidFill>
                <a:schemeClr val="bg1"/>
              </a:solidFill>
              <a:latin typeface="Times New Roman"/>
              <a:ea typeface="+mn-lt"/>
              <a:cs typeface="+mn-lt"/>
            </a:endParaRPr>
          </a:p>
          <a:p>
            <a:endParaRPr lang="en-US" sz="1600">
              <a:solidFill>
                <a:schemeClr val="bg1"/>
              </a:solidFill>
              <a:latin typeface="Times New Roman"/>
              <a:cs typeface="Times New Roman"/>
            </a:endParaRPr>
          </a:p>
        </p:txBody>
      </p:sp>
      <p:sp>
        <p:nvSpPr>
          <p:cNvPr id="11" name="Hộp Văn bản 10">
            <a:extLst>
              <a:ext uri="{FF2B5EF4-FFF2-40B4-BE49-F238E27FC236}">
                <a16:creationId xmlns:a16="http://schemas.microsoft.com/office/drawing/2014/main" id="{16E508D3-9A5C-407D-941F-7D52B435E700}"/>
              </a:ext>
            </a:extLst>
          </p:cNvPr>
          <p:cNvSpPr txBox="1"/>
          <p:nvPr/>
        </p:nvSpPr>
        <p:spPr>
          <a:xfrm>
            <a:off x="372460" y="4284279"/>
            <a:ext cx="241803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vi-VN" sz="1400" i="1" err="1">
                <a:solidFill>
                  <a:schemeClr val="bg1">
                    <a:lumMod val="85000"/>
                  </a:schemeClr>
                </a:solidFill>
                <a:latin typeface="Times New Roman"/>
                <a:cs typeface="Times New Roman"/>
              </a:rPr>
              <a:t>Hình</a:t>
            </a:r>
            <a:r>
              <a:rPr lang="vi-VN" sz="1400" i="1">
                <a:solidFill>
                  <a:schemeClr val="bg1">
                    <a:lumMod val="85000"/>
                  </a:schemeClr>
                </a:solidFill>
                <a:latin typeface="Times New Roman"/>
                <a:cs typeface="Times New Roman"/>
              </a:rPr>
              <a:t> 1.2. </a:t>
            </a:r>
            <a:r>
              <a:rPr lang="vi-VN" sz="1400" i="1" err="1">
                <a:solidFill>
                  <a:schemeClr val="bg1">
                    <a:lumMod val="85000"/>
                  </a:schemeClr>
                </a:solidFill>
                <a:latin typeface="Times New Roman"/>
                <a:ea typeface="Arial Unicode MS"/>
                <a:cs typeface="Times New Roman"/>
              </a:rPr>
              <a:t>Mật</a:t>
            </a:r>
            <a:r>
              <a:rPr lang="vi-VN" sz="1400" i="1">
                <a:solidFill>
                  <a:schemeClr val="bg1">
                    <a:lumMod val="85000"/>
                  </a:schemeClr>
                </a:solidFill>
                <a:latin typeface="Times New Roman"/>
                <a:ea typeface="Arial Unicode MS"/>
                <a:cs typeface="Times New Roman"/>
              </a:rPr>
              <a:t> </a:t>
            </a:r>
            <a:r>
              <a:rPr lang="vi-VN" sz="1400" i="1" err="1">
                <a:solidFill>
                  <a:schemeClr val="bg1">
                    <a:lumMod val="85000"/>
                  </a:schemeClr>
                </a:solidFill>
                <a:latin typeface="Times New Roman"/>
                <a:ea typeface="Arial Unicode MS"/>
                <a:cs typeface="Times New Roman"/>
              </a:rPr>
              <a:t>mã</a:t>
            </a:r>
            <a:r>
              <a:rPr lang="vi-VN" sz="1400" i="1">
                <a:solidFill>
                  <a:schemeClr val="bg1">
                    <a:lumMod val="85000"/>
                  </a:schemeClr>
                </a:solidFill>
                <a:latin typeface="Times New Roman"/>
                <a:ea typeface="Arial Unicode MS"/>
                <a:cs typeface="Times New Roman"/>
              </a:rPr>
              <a:t> </a:t>
            </a:r>
            <a:r>
              <a:rPr lang="vi-VN" sz="1400" i="1" err="1">
                <a:solidFill>
                  <a:schemeClr val="bg1">
                    <a:lumMod val="85000"/>
                  </a:schemeClr>
                </a:solidFill>
                <a:latin typeface="Times New Roman"/>
                <a:ea typeface="Arial Unicode MS"/>
                <a:cs typeface="Times New Roman"/>
              </a:rPr>
              <a:t>Caesar</a:t>
            </a:r>
            <a:r>
              <a:rPr lang="vi-VN" sz="1400" i="1">
                <a:solidFill>
                  <a:schemeClr val="bg1">
                    <a:lumMod val="85000"/>
                  </a:schemeClr>
                </a:solidFill>
                <a:latin typeface="Times New Roman"/>
                <a:ea typeface="Arial Unicode MS"/>
                <a:cs typeface="Times New Roman"/>
              </a:rPr>
              <a:t> </a:t>
            </a:r>
            <a:r>
              <a:rPr lang="vi-VN" sz="1400" i="1" err="1">
                <a:solidFill>
                  <a:schemeClr val="bg1">
                    <a:lumMod val="85000"/>
                  </a:schemeClr>
                </a:solidFill>
                <a:latin typeface="Times New Roman"/>
                <a:ea typeface="Arial Unicode MS"/>
                <a:cs typeface="Times New Roman"/>
              </a:rPr>
              <a:t>được</a:t>
            </a:r>
            <a:r>
              <a:rPr lang="vi-VN" sz="1400" i="1">
                <a:solidFill>
                  <a:schemeClr val="bg1">
                    <a:lumMod val="85000"/>
                  </a:schemeClr>
                </a:solidFill>
                <a:latin typeface="Times New Roman"/>
                <a:ea typeface="Arial Unicode MS"/>
                <a:cs typeface="Times New Roman"/>
              </a:rPr>
              <a:t> </a:t>
            </a:r>
            <a:r>
              <a:rPr lang="vi-VN" sz="1400" i="1" err="1">
                <a:solidFill>
                  <a:schemeClr val="bg1">
                    <a:lumMod val="85000"/>
                  </a:schemeClr>
                </a:solidFill>
                <a:latin typeface="Times New Roman"/>
                <a:ea typeface="Arial Unicode MS"/>
                <a:cs typeface="Times New Roman"/>
              </a:rPr>
              <a:t>đặt</a:t>
            </a:r>
            <a:r>
              <a:rPr lang="vi-VN" sz="1400" i="1">
                <a:solidFill>
                  <a:schemeClr val="bg1">
                    <a:lumMod val="85000"/>
                  </a:schemeClr>
                </a:solidFill>
                <a:latin typeface="Times New Roman"/>
                <a:ea typeface="Arial Unicode MS"/>
                <a:cs typeface="Times New Roman"/>
              </a:rPr>
              <a:t> theo tên </a:t>
            </a:r>
            <a:r>
              <a:rPr lang="vi-VN" sz="1400" i="1" err="1">
                <a:solidFill>
                  <a:schemeClr val="bg1">
                    <a:lumMod val="85000"/>
                  </a:schemeClr>
                </a:solidFill>
                <a:latin typeface="Times New Roman"/>
                <a:ea typeface="Arial Unicode MS"/>
                <a:cs typeface="Times New Roman"/>
              </a:rPr>
              <a:t>của</a:t>
            </a:r>
            <a:r>
              <a:rPr lang="vi-VN" sz="1400" i="1">
                <a:solidFill>
                  <a:schemeClr val="bg1">
                    <a:lumMod val="85000"/>
                  </a:schemeClr>
                </a:solidFill>
                <a:latin typeface="Times New Roman"/>
                <a:ea typeface="Arial Unicode MS"/>
                <a:cs typeface="Times New Roman"/>
              </a:rPr>
              <a:t> </a:t>
            </a:r>
            <a:r>
              <a:rPr lang="vi-VN" sz="1400" i="1" err="1">
                <a:solidFill>
                  <a:schemeClr val="bg1">
                    <a:lumMod val="85000"/>
                  </a:schemeClr>
                </a:solidFill>
                <a:latin typeface="Times New Roman"/>
                <a:ea typeface="Arial Unicode MS"/>
                <a:cs typeface="Times New Roman"/>
              </a:rPr>
              <a:t>Julius</a:t>
            </a:r>
            <a:r>
              <a:rPr lang="vi-VN" sz="1400" i="1">
                <a:solidFill>
                  <a:schemeClr val="bg1">
                    <a:lumMod val="85000"/>
                  </a:schemeClr>
                </a:solidFill>
                <a:latin typeface="Times New Roman"/>
                <a:ea typeface="Arial Unicode MS"/>
                <a:cs typeface="Times New Roman"/>
              </a:rPr>
              <a:t> </a:t>
            </a:r>
            <a:r>
              <a:rPr lang="vi-VN" sz="1400" i="1" err="1">
                <a:solidFill>
                  <a:schemeClr val="bg1">
                    <a:lumMod val="85000"/>
                  </a:schemeClr>
                </a:solidFill>
                <a:latin typeface="Times New Roman"/>
                <a:ea typeface="Arial Unicode MS"/>
                <a:cs typeface="Times New Roman"/>
              </a:rPr>
              <a:t>Caesar</a:t>
            </a:r>
            <a:endParaRPr lang="vi-VN" sz="1400" i="1" err="1">
              <a:solidFill>
                <a:schemeClr val="bg1">
                  <a:lumMod val="85000"/>
                </a:schemeClr>
              </a:solidFill>
              <a:latin typeface="Times New Roman"/>
              <a:cs typeface="Times New Roman"/>
            </a:endParaRPr>
          </a:p>
        </p:txBody>
      </p:sp>
    </p:spTree>
    <p:extLst>
      <p:ext uri="{BB962C8B-B14F-4D97-AF65-F5344CB8AC3E}">
        <p14:creationId xmlns:p14="http://schemas.microsoft.com/office/powerpoint/2010/main" val="596275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ình Bầu dục 2">
            <a:extLst>
              <a:ext uri="{FF2B5EF4-FFF2-40B4-BE49-F238E27FC236}">
                <a16:creationId xmlns:a16="http://schemas.microsoft.com/office/drawing/2014/main" id="{9B10722D-9C30-419E-97F6-401EE3031016}"/>
              </a:ext>
            </a:extLst>
          </p:cNvPr>
          <p:cNvSpPr/>
          <p:nvPr/>
        </p:nvSpPr>
        <p:spPr>
          <a:xfrm>
            <a:off x="345856" y="247321"/>
            <a:ext cx="796159" cy="7567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b="1">
                <a:solidFill>
                  <a:schemeClr val="bg1"/>
                </a:solidFill>
                <a:cs typeface="Arial"/>
              </a:rPr>
              <a:t>1.3</a:t>
            </a:r>
          </a:p>
        </p:txBody>
      </p:sp>
      <p:sp>
        <p:nvSpPr>
          <p:cNvPr id="9" name="Hình chữ nhật 8">
            <a:extLst>
              <a:ext uri="{FF2B5EF4-FFF2-40B4-BE49-F238E27FC236}">
                <a16:creationId xmlns:a16="http://schemas.microsoft.com/office/drawing/2014/main" id="{1E3299A8-72F5-433F-97B4-BCF9E7FF4340}"/>
              </a:ext>
            </a:extLst>
          </p:cNvPr>
          <p:cNvSpPr/>
          <p:nvPr/>
        </p:nvSpPr>
        <p:spPr>
          <a:xfrm>
            <a:off x="1375541" y="301515"/>
            <a:ext cx="1761797" cy="658212"/>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vi-VN" err="1">
                <a:solidFill>
                  <a:schemeClr val="tx1"/>
                </a:solidFill>
                <a:cs typeface="Arial"/>
              </a:rPr>
              <a:t>Mật</a:t>
            </a:r>
            <a:r>
              <a:rPr lang="vi-VN">
                <a:solidFill>
                  <a:schemeClr val="tx1"/>
                </a:solidFill>
                <a:cs typeface="Arial"/>
              </a:rPr>
              <a:t> </a:t>
            </a:r>
            <a:r>
              <a:rPr lang="vi-VN" err="1">
                <a:solidFill>
                  <a:schemeClr val="tx1"/>
                </a:solidFill>
                <a:cs typeface="Arial"/>
              </a:rPr>
              <a:t>mã</a:t>
            </a:r>
            <a:r>
              <a:rPr lang="vi-VN">
                <a:solidFill>
                  <a:schemeClr val="tx1"/>
                </a:solidFill>
                <a:cs typeface="Arial"/>
              </a:rPr>
              <a:t> </a:t>
            </a:r>
            <a:r>
              <a:rPr lang="vi-VN" err="1">
                <a:solidFill>
                  <a:schemeClr val="tx1"/>
                </a:solidFill>
                <a:cs typeface="Arial"/>
              </a:rPr>
              <a:t>Caesar</a:t>
            </a:r>
            <a:endParaRPr lang="vi-VN" err="1">
              <a:solidFill>
                <a:schemeClr val="tx1"/>
              </a:solidFill>
            </a:endParaRPr>
          </a:p>
        </p:txBody>
      </p:sp>
      <p:sp>
        <p:nvSpPr>
          <p:cNvPr id="4" name="Hộp Văn bản 3">
            <a:extLst>
              <a:ext uri="{FF2B5EF4-FFF2-40B4-BE49-F238E27FC236}">
                <a16:creationId xmlns:a16="http://schemas.microsoft.com/office/drawing/2014/main" id="{C01381B6-B9DD-4988-927C-61E0C30021F4}"/>
              </a:ext>
            </a:extLst>
          </p:cNvPr>
          <p:cNvSpPr txBox="1"/>
          <p:nvPr/>
        </p:nvSpPr>
        <p:spPr>
          <a:xfrm>
            <a:off x="500556" y="1318391"/>
            <a:ext cx="808376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Wingdings"/>
              <a:buChar char="v"/>
            </a:pPr>
            <a:r>
              <a:rPr lang="en-US" sz="1600" err="1">
                <a:solidFill>
                  <a:schemeClr val="bg1"/>
                </a:solidFill>
                <a:latin typeface="Times New Roman"/>
                <a:cs typeface="Times New Roman"/>
              </a:rPr>
              <a:t>Để</a:t>
            </a:r>
            <a:r>
              <a:rPr lang="en-US" sz="1600">
                <a:solidFill>
                  <a:schemeClr val="bg1"/>
                </a:solidFill>
                <a:latin typeface="Times New Roman"/>
                <a:cs typeface="Times New Roman"/>
              </a:rPr>
              <a:t> </a:t>
            </a:r>
            <a:r>
              <a:rPr lang="en-US" sz="1600" err="1">
                <a:solidFill>
                  <a:schemeClr val="bg1"/>
                </a:solidFill>
                <a:latin typeface="Times New Roman"/>
                <a:cs typeface="Times New Roman"/>
              </a:rPr>
              <a:t>mã</a:t>
            </a:r>
            <a:r>
              <a:rPr lang="en-US" sz="1600">
                <a:solidFill>
                  <a:schemeClr val="bg1"/>
                </a:solidFill>
                <a:latin typeface="Times New Roman"/>
                <a:cs typeface="Times New Roman"/>
              </a:rPr>
              <a:t> </a:t>
            </a:r>
            <a:r>
              <a:rPr lang="en-US" sz="1600" err="1">
                <a:solidFill>
                  <a:schemeClr val="bg1"/>
                </a:solidFill>
                <a:latin typeface="Times New Roman"/>
                <a:cs typeface="Times New Roman"/>
              </a:rPr>
              <a:t>hóa</a:t>
            </a:r>
            <a:r>
              <a:rPr lang="en-US" sz="1600">
                <a:solidFill>
                  <a:schemeClr val="bg1"/>
                </a:solidFill>
                <a:latin typeface="Times New Roman"/>
                <a:cs typeface="Times New Roman"/>
              </a:rPr>
              <a:t>, </a:t>
            </a:r>
            <a:r>
              <a:rPr lang="en-US" sz="1600" err="1">
                <a:solidFill>
                  <a:schemeClr val="bg1"/>
                </a:solidFill>
                <a:latin typeface="Times New Roman"/>
                <a:cs typeface="Times New Roman"/>
              </a:rPr>
              <a:t>người</a:t>
            </a:r>
            <a:r>
              <a:rPr lang="en-US" sz="1600">
                <a:solidFill>
                  <a:schemeClr val="bg1"/>
                </a:solidFill>
                <a:latin typeface="Times New Roman"/>
                <a:cs typeface="Times New Roman"/>
              </a:rPr>
              <a:t> ta </a:t>
            </a:r>
            <a:r>
              <a:rPr lang="en-US" sz="1600" err="1">
                <a:solidFill>
                  <a:schemeClr val="bg1"/>
                </a:solidFill>
                <a:latin typeface="Times New Roman"/>
                <a:cs typeface="Times New Roman"/>
              </a:rPr>
              <a:t>đánh</a:t>
            </a:r>
            <a:r>
              <a:rPr lang="en-US" sz="1600">
                <a:solidFill>
                  <a:schemeClr val="bg1"/>
                </a:solidFill>
                <a:latin typeface="Times New Roman"/>
                <a:cs typeface="Times New Roman"/>
              </a:rPr>
              <a:t> </a:t>
            </a:r>
            <a:r>
              <a:rPr lang="en-US" sz="1600" err="1">
                <a:solidFill>
                  <a:schemeClr val="bg1"/>
                </a:solidFill>
                <a:latin typeface="Times New Roman"/>
                <a:cs typeface="Times New Roman"/>
              </a:rPr>
              <a:t>số</a:t>
            </a:r>
            <a:r>
              <a:rPr lang="en-US" sz="1600">
                <a:solidFill>
                  <a:schemeClr val="bg1"/>
                </a:solidFill>
                <a:latin typeface="Times New Roman"/>
                <a:cs typeface="Times New Roman"/>
              </a:rPr>
              <a:t> </a:t>
            </a:r>
            <a:r>
              <a:rPr lang="en-US" sz="1600" err="1">
                <a:solidFill>
                  <a:schemeClr val="bg1"/>
                </a:solidFill>
                <a:latin typeface="Times New Roman"/>
                <a:cs typeface="Times New Roman"/>
              </a:rPr>
              <a:t>các</a:t>
            </a:r>
            <a:r>
              <a:rPr lang="en-US" sz="1600">
                <a:solidFill>
                  <a:schemeClr val="bg1"/>
                </a:solidFill>
                <a:latin typeface="Times New Roman"/>
                <a:cs typeface="Times New Roman"/>
              </a:rPr>
              <a:t> </a:t>
            </a:r>
            <a:r>
              <a:rPr lang="en-US" sz="1600" err="1">
                <a:solidFill>
                  <a:schemeClr val="bg1"/>
                </a:solidFill>
                <a:latin typeface="Times New Roman"/>
                <a:cs typeface="Times New Roman"/>
              </a:rPr>
              <a:t>chữ</a:t>
            </a:r>
            <a:r>
              <a:rPr lang="en-US" sz="1600">
                <a:solidFill>
                  <a:schemeClr val="bg1"/>
                </a:solidFill>
                <a:latin typeface="Times New Roman"/>
                <a:cs typeface="Times New Roman"/>
              </a:rPr>
              <a:t> </a:t>
            </a:r>
            <a:r>
              <a:rPr lang="en-US" sz="1600" err="1">
                <a:solidFill>
                  <a:schemeClr val="bg1"/>
                </a:solidFill>
                <a:latin typeface="Times New Roman"/>
                <a:cs typeface="Times New Roman"/>
              </a:rPr>
              <a:t>cái</a:t>
            </a:r>
            <a:r>
              <a:rPr lang="en-US" sz="1600">
                <a:solidFill>
                  <a:schemeClr val="bg1"/>
                </a:solidFill>
                <a:latin typeface="Times New Roman"/>
                <a:cs typeface="Times New Roman"/>
              </a:rPr>
              <a:t> </a:t>
            </a:r>
            <a:r>
              <a:rPr lang="en-US" sz="1600" err="1">
                <a:solidFill>
                  <a:schemeClr val="bg1"/>
                </a:solidFill>
                <a:latin typeface="Times New Roman"/>
                <a:cs typeface="Times New Roman"/>
              </a:rPr>
              <a:t>từ</a:t>
            </a:r>
            <a:r>
              <a:rPr lang="en-US" sz="1600">
                <a:solidFill>
                  <a:schemeClr val="bg1"/>
                </a:solidFill>
                <a:latin typeface="Times New Roman"/>
                <a:cs typeface="Times New Roman"/>
              </a:rPr>
              <a:t> 0 </a:t>
            </a:r>
            <a:r>
              <a:rPr lang="en-US" sz="1600" err="1">
                <a:solidFill>
                  <a:schemeClr val="bg1"/>
                </a:solidFill>
                <a:latin typeface="Times New Roman"/>
                <a:cs typeface="Times New Roman"/>
              </a:rPr>
              <a:t>đến</a:t>
            </a:r>
            <a:r>
              <a:rPr lang="en-US" sz="1600">
                <a:solidFill>
                  <a:schemeClr val="bg1"/>
                </a:solidFill>
                <a:latin typeface="Times New Roman"/>
                <a:cs typeface="Times New Roman"/>
              </a:rPr>
              <a:t> N-1 (N </a:t>
            </a:r>
            <a:r>
              <a:rPr lang="en-US" sz="1600" err="1">
                <a:solidFill>
                  <a:schemeClr val="bg1"/>
                </a:solidFill>
                <a:latin typeface="Times New Roman"/>
                <a:cs typeface="Times New Roman"/>
              </a:rPr>
              <a:t>là</a:t>
            </a:r>
            <a:r>
              <a:rPr lang="en-US" sz="1600">
                <a:solidFill>
                  <a:schemeClr val="bg1"/>
                </a:solidFill>
                <a:latin typeface="Times New Roman"/>
                <a:cs typeface="Times New Roman"/>
              </a:rPr>
              <a:t> </a:t>
            </a:r>
            <a:r>
              <a:rPr lang="en-US" sz="1600" err="1">
                <a:solidFill>
                  <a:schemeClr val="bg1"/>
                </a:solidFill>
                <a:latin typeface="Times New Roman"/>
                <a:cs typeface="Times New Roman"/>
              </a:rPr>
              <a:t>tổng</a:t>
            </a:r>
            <a:r>
              <a:rPr lang="en-US" sz="1600">
                <a:solidFill>
                  <a:schemeClr val="bg1"/>
                </a:solidFill>
                <a:latin typeface="Times New Roman"/>
                <a:cs typeface="Times New Roman"/>
              </a:rPr>
              <a:t> </a:t>
            </a:r>
            <a:r>
              <a:rPr lang="en-US" sz="1600" err="1">
                <a:solidFill>
                  <a:schemeClr val="bg1"/>
                </a:solidFill>
                <a:latin typeface="Times New Roman"/>
                <a:cs typeface="Times New Roman"/>
              </a:rPr>
              <a:t>số</a:t>
            </a:r>
            <a:r>
              <a:rPr lang="en-US" sz="1600">
                <a:solidFill>
                  <a:schemeClr val="bg1"/>
                </a:solidFill>
                <a:latin typeface="Times New Roman"/>
                <a:cs typeface="Times New Roman"/>
              </a:rPr>
              <a:t> </a:t>
            </a:r>
            <a:r>
              <a:rPr lang="en-US" sz="1600" err="1">
                <a:solidFill>
                  <a:schemeClr val="bg1"/>
                </a:solidFill>
                <a:latin typeface="Times New Roman"/>
                <a:cs typeface="Times New Roman"/>
              </a:rPr>
              <a:t>phần</a:t>
            </a:r>
            <a:r>
              <a:rPr lang="en-US" sz="1600">
                <a:solidFill>
                  <a:schemeClr val="bg1"/>
                </a:solidFill>
                <a:latin typeface="Times New Roman"/>
                <a:cs typeface="Times New Roman"/>
              </a:rPr>
              <a:t> </a:t>
            </a:r>
            <a:r>
              <a:rPr lang="en-US" sz="1600" err="1">
                <a:solidFill>
                  <a:schemeClr val="bg1"/>
                </a:solidFill>
                <a:latin typeface="Times New Roman"/>
                <a:cs typeface="Times New Roman"/>
              </a:rPr>
              <a:t>tử</a:t>
            </a:r>
            <a:r>
              <a:rPr lang="en-US" sz="1600">
                <a:solidFill>
                  <a:schemeClr val="bg1"/>
                </a:solidFill>
                <a:latin typeface="Times New Roman"/>
                <a:cs typeface="Times New Roman"/>
              </a:rPr>
              <a:t> </a:t>
            </a:r>
            <a:r>
              <a:rPr lang="en-US" sz="1600" err="1">
                <a:solidFill>
                  <a:schemeClr val="bg1"/>
                </a:solidFill>
                <a:latin typeface="Times New Roman"/>
                <a:cs typeface="Times New Roman"/>
              </a:rPr>
              <a:t>của</a:t>
            </a:r>
            <a:r>
              <a:rPr lang="en-US" sz="1600">
                <a:solidFill>
                  <a:schemeClr val="bg1"/>
                </a:solidFill>
                <a:latin typeface="Times New Roman"/>
                <a:cs typeface="Times New Roman"/>
              </a:rPr>
              <a:t> </a:t>
            </a:r>
            <a:r>
              <a:rPr lang="en-US" sz="1600" err="1">
                <a:solidFill>
                  <a:schemeClr val="bg1"/>
                </a:solidFill>
                <a:latin typeface="Times New Roman"/>
                <a:cs typeface="Times New Roman"/>
              </a:rPr>
              <a:t>bản</a:t>
            </a:r>
            <a:r>
              <a:rPr lang="en-US" sz="1600">
                <a:solidFill>
                  <a:schemeClr val="bg1"/>
                </a:solidFill>
                <a:latin typeface="Times New Roman"/>
                <a:cs typeface="Times New Roman"/>
              </a:rPr>
              <a:t> </a:t>
            </a:r>
            <a:r>
              <a:rPr lang="en-US" sz="1600" err="1">
                <a:solidFill>
                  <a:schemeClr val="bg1"/>
                </a:solidFill>
                <a:latin typeface="Times New Roman"/>
                <a:cs typeface="Times New Roman"/>
              </a:rPr>
              <a:t>chữ</a:t>
            </a:r>
            <a:r>
              <a:rPr lang="en-US" sz="1600">
                <a:solidFill>
                  <a:schemeClr val="bg1"/>
                </a:solidFill>
                <a:latin typeface="Times New Roman"/>
                <a:cs typeface="Times New Roman"/>
              </a:rPr>
              <a:t> </a:t>
            </a:r>
            <a:r>
              <a:rPr lang="en-US" sz="1600" err="1">
                <a:solidFill>
                  <a:schemeClr val="bg1"/>
                </a:solidFill>
                <a:latin typeface="Times New Roman"/>
                <a:cs typeface="Times New Roman"/>
              </a:rPr>
              <a:t>cái</a:t>
            </a:r>
            <a:r>
              <a:rPr lang="en-US" sz="1600">
                <a:solidFill>
                  <a:schemeClr val="bg1"/>
                </a:solidFill>
                <a:latin typeface="Times New Roman"/>
                <a:cs typeface="Times New Roman"/>
              </a:rPr>
              <a:t>). </a:t>
            </a:r>
            <a:r>
              <a:rPr lang="en-US" sz="1600" err="1">
                <a:solidFill>
                  <a:schemeClr val="bg1"/>
                </a:solidFill>
                <a:latin typeface="Times New Roman"/>
                <a:cs typeface="Times New Roman"/>
              </a:rPr>
              <a:t>Không</a:t>
            </a:r>
            <a:r>
              <a:rPr lang="en-US" sz="1600">
                <a:solidFill>
                  <a:schemeClr val="bg1"/>
                </a:solidFill>
                <a:latin typeface="Times New Roman"/>
                <a:cs typeface="Times New Roman"/>
              </a:rPr>
              <a:t> </a:t>
            </a:r>
            <a:r>
              <a:rPr lang="en-US" sz="1600" err="1">
                <a:solidFill>
                  <a:schemeClr val="bg1"/>
                </a:solidFill>
                <a:latin typeface="Times New Roman"/>
                <a:cs typeface="Times New Roman"/>
              </a:rPr>
              <a:t>gian</a:t>
            </a:r>
            <a:r>
              <a:rPr lang="en-US" sz="1600">
                <a:solidFill>
                  <a:schemeClr val="bg1"/>
                </a:solidFill>
                <a:latin typeface="Times New Roman"/>
                <a:cs typeface="Times New Roman"/>
              </a:rPr>
              <a:t> </a:t>
            </a:r>
            <a:r>
              <a:rPr lang="en-US" sz="1600" err="1">
                <a:solidFill>
                  <a:schemeClr val="bg1"/>
                </a:solidFill>
                <a:latin typeface="Times New Roman"/>
                <a:cs typeface="Times New Roman"/>
              </a:rPr>
              <a:t>khóa</a:t>
            </a:r>
            <a:r>
              <a:rPr lang="en-US" sz="1600">
                <a:solidFill>
                  <a:schemeClr val="bg1"/>
                </a:solidFill>
                <a:latin typeface="Times New Roman"/>
                <a:cs typeface="Times New Roman"/>
              </a:rPr>
              <a:t> K=ZN. </a:t>
            </a:r>
            <a:r>
              <a:rPr lang="en-US" sz="1600" err="1">
                <a:solidFill>
                  <a:schemeClr val="bg1"/>
                </a:solidFill>
                <a:latin typeface="Times New Roman"/>
                <a:cs typeface="Times New Roman"/>
              </a:rPr>
              <a:t>Với</a:t>
            </a:r>
            <a:r>
              <a:rPr lang="en-US" sz="1600">
                <a:solidFill>
                  <a:schemeClr val="bg1"/>
                </a:solidFill>
                <a:latin typeface="Times New Roman"/>
                <a:cs typeface="Times New Roman"/>
              </a:rPr>
              <a:t> </a:t>
            </a:r>
            <a:r>
              <a:rPr lang="en-US" sz="1600" err="1">
                <a:solidFill>
                  <a:schemeClr val="bg1"/>
                </a:solidFill>
                <a:latin typeface="Times New Roman"/>
                <a:cs typeface="Times New Roman"/>
              </a:rPr>
              <a:t>mỗi</a:t>
            </a:r>
            <a:r>
              <a:rPr lang="en-US" sz="1600">
                <a:solidFill>
                  <a:schemeClr val="bg1"/>
                </a:solidFill>
                <a:latin typeface="Times New Roman"/>
                <a:cs typeface="Times New Roman"/>
              </a:rPr>
              <a:t> </a:t>
            </a:r>
            <a:r>
              <a:rPr lang="en-US" sz="1600" err="1">
                <a:solidFill>
                  <a:schemeClr val="bg1"/>
                </a:solidFill>
                <a:latin typeface="Times New Roman"/>
                <a:cs typeface="Times New Roman"/>
              </a:rPr>
              <a:t>khóa</a:t>
            </a:r>
            <a:r>
              <a:rPr lang="en-US" sz="1600">
                <a:solidFill>
                  <a:schemeClr val="bg1"/>
                </a:solidFill>
                <a:latin typeface="Times New Roman"/>
                <a:cs typeface="Times New Roman"/>
              </a:rPr>
              <a:t> K, </a:t>
            </a:r>
            <a:r>
              <a:rPr lang="en-US" sz="1600" err="1">
                <a:solidFill>
                  <a:schemeClr val="bg1"/>
                </a:solidFill>
                <a:latin typeface="Times New Roman"/>
                <a:cs typeface="Times New Roman"/>
              </a:rPr>
              <a:t>hàm</a:t>
            </a:r>
            <a:r>
              <a:rPr lang="en-US" sz="1600">
                <a:solidFill>
                  <a:schemeClr val="bg1"/>
                </a:solidFill>
                <a:latin typeface="Times New Roman"/>
                <a:cs typeface="Times New Roman"/>
              </a:rPr>
              <a:t> </a:t>
            </a:r>
            <a:r>
              <a:rPr lang="en-US" sz="1600" err="1">
                <a:solidFill>
                  <a:schemeClr val="bg1"/>
                </a:solidFill>
                <a:latin typeface="Times New Roman"/>
                <a:cs typeface="Times New Roman"/>
              </a:rPr>
              <a:t>mã</a:t>
            </a:r>
            <a:r>
              <a:rPr lang="en-US" sz="1600">
                <a:solidFill>
                  <a:schemeClr val="bg1"/>
                </a:solidFill>
                <a:latin typeface="Times New Roman"/>
                <a:cs typeface="Times New Roman"/>
              </a:rPr>
              <a:t> </a:t>
            </a:r>
            <a:r>
              <a:rPr lang="en-US" sz="1600" err="1">
                <a:solidFill>
                  <a:schemeClr val="bg1"/>
                </a:solidFill>
                <a:latin typeface="Times New Roman"/>
                <a:cs typeface="Times New Roman"/>
              </a:rPr>
              <a:t>hóa</a:t>
            </a:r>
            <a:r>
              <a:rPr lang="en-US" sz="1600">
                <a:solidFill>
                  <a:schemeClr val="bg1"/>
                </a:solidFill>
                <a:latin typeface="Times New Roman"/>
                <a:cs typeface="Times New Roman"/>
              </a:rPr>
              <a:t> </a:t>
            </a:r>
            <a:r>
              <a:rPr lang="en-US" sz="1600" err="1">
                <a:solidFill>
                  <a:schemeClr val="bg1"/>
                </a:solidFill>
                <a:latin typeface="Times New Roman"/>
                <a:cs typeface="Times New Roman"/>
              </a:rPr>
              <a:t>và</a:t>
            </a:r>
            <a:r>
              <a:rPr lang="en-US" sz="1600">
                <a:solidFill>
                  <a:schemeClr val="bg1"/>
                </a:solidFill>
                <a:latin typeface="Times New Roman"/>
                <a:cs typeface="Times New Roman"/>
              </a:rPr>
              <a:t> </a:t>
            </a:r>
            <a:r>
              <a:rPr lang="en-US" sz="1600" err="1">
                <a:solidFill>
                  <a:schemeClr val="bg1"/>
                </a:solidFill>
                <a:latin typeface="Times New Roman"/>
                <a:cs typeface="Times New Roman"/>
              </a:rPr>
              <a:t>giải</a:t>
            </a:r>
            <a:r>
              <a:rPr lang="en-US" sz="1600">
                <a:solidFill>
                  <a:schemeClr val="bg1"/>
                </a:solidFill>
                <a:latin typeface="Times New Roman"/>
                <a:cs typeface="Times New Roman"/>
              </a:rPr>
              <a:t> </a:t>
            </a:r>
            <a:r>
              <a:rPr lang="en-US" sz="1600" err="1">
                <a:solidFill>
                  <a:schemeClr val="bg1"/>
                </a:solidFill>
                <a:latin typeface="Times New Roman"/>
                <a:cs typeface="Times New Roman"/>
              </a:rPr>
              <a:t>mã</a:t>
            </a:r>
            <a:r>
              <a:rPr lang="en-US" sz="1600">
                <a:solidFill>
                  <a:schemeClr val="bg1"/>
                </a:solidFill>
                <a:latin typeface="Times New Roman"/>
                <a:cs typeface="Times New Roman"/>
              </a:rPr>
              <a:t> </a:t>
            </a:r>
            <a:r>
              <a:rPr lang="en-US" sz="1600" err="1">
                <a:solidFill>
                  <a:schemeClr val="bg1"/>
                </a:solidFill>
                <a:latin typeface="Times New Roman"/>
                <a:cs typeface="Times New Roman"/>
              </a:rPr>
              <a:t>một</a:t>
            </a:r>
            <a:r>
              <a:rPr lang="en-US" sz="1600">
                <a:solidFill>
                  <a:schemeClr val="bg1"/>
                </a:solidFill>
                <a:latin typeface="Times New Roman"/>
                <a:cs typeface="Times New Roman"/>
              </a:rPr>
              <a:t> </a:t>
            </a:r>
            <a:r>
              <a:rPr lang="en-US" sz="1600" err="1">
                <a:solidFill>
                  <a:schemeClr val="bg1"/>
                </a:solidFill>
                <a:latin typeface="Times New Roman"/>
                <a:cs typeface="Times New Roman"/>
              </a:rPr>
              <a:t>ký</a:t>
            </a:r>
            <a:r>
              <a:rPr lang="en-US" sz="1600">
                <a:solidFill>
                  <a:schemeClr val="bg1"/>
                </a:solidFill>
                <a:latin typeface="Times New Roman"/>
                <a:cs typeface="Times New Roman"/>
              </a:rPr>
              <a:t> </a:t>
            </a:r>
            <a:r>
              <a:rPr lang="en-US" sz="1600" err="1">
                <a:solidFill>
                  <a:schemeClr val="bg1"/>
                </a:solidFill>
                <a:latin typeface="Times New Roman"/>
                <a:cs typeface="Times New Roman"/>
              </a:rPr>
              <a:t>tự</a:t>
            </a:r>
            <a:r>
              <a:rPr lang="en-US" sz="1600">
                <a:solidFill>
                  <a:schemeClr val="bg1"/>
                </a:solidFill>
                <a:latin typeface="Times New Roman"/>
                <a:cs typeface="Times New Roman"/>
              </a:rPr>
              <a:t> </a:t>
            </a:r>
            <a:r>
              <a:rPr lang="en-US" sz="1600" err="1">
                <a:solidFill>
                  <a:schemeClr val="bg1"/>
                </a:solidFill>
                <a:latin typeface="Times New Roman"/>
                <a:cs typeface="Times New Roman"/>
              </a:rPr>
              <a:t>có</a:t>
            </a:r>
            <a:r>
              <a:rPr lang="en-US" sz="1600">
                <a:solidFill>
                  <a:schemeClr val="bg1"/>
                </a:solidFill>
                <a:latin typeface="Times New Roman"/>
                <a:cs typeface="Times New Roman"/>
              </a:rPr>
              <a:t> </a:t>
            </a:r>
            <a:r>
              <a:rPr lang="en-US" sz="1600" err="1">
                <a:solidFill>
                  <a:schemeClr val="bg1"/>
                </a:solidFill>
                <a:latin typeface="Times New Roman"/>
                <a:cs typeface="Times New Roman"/>
              </a:rPr>
              <a:t>số</a:t>
            </a:r>
            <a:r>
              <a:rPr lang="en-US" sz="1600">
                <a:solidFill>
                  <a:schemeClr val="bg1"/>
                </a:solidFill>
                <a:latin typeface="Times New Roman"/>
                <a:cs typeface="Times New Roman"/>
              </a:rPr>
              <a:t> </a:t>
            </a:r>
            <a:r>
              <a:rPr lang="en-US" sz="1600" err="1">
                <a:solidFill>
                  <a:schemeClr val="bg1"/>
                </a:solidFill>
                <a:latin typeface="Times New Roman"/>
                <a:cs typeface="Times New Roman"/>
              </a:rPr>
              <a:t>thứ</a:t>
            </a:r>
            <a:r>
              <a:rPr lang="en-US" sz="1600">
                <a:solidFill>
                  <a:schemeClr val="bg1"/>
                </a:solidFill>
                <a:latin typeface="Times New Roman"/>
                <a:cs typeface="Times New Roman"/>
              </a:rPr>
              <a:t> </a:t>
            </a:r>
            <a:r>
              <a:rPr lang="en-US" sz="1600" err="1">
                <a:solidFill>
                  <a:schemeClr val="bg1"/>
                </a:solidFill>
                <a:latin typeface="Times New Roman"/>
                <a:cs typeface="Times New Roman"/>
              </a:rPr>
              <a:t>tự</a:t>
            </a:r>
            <a:r>
              <a:rPr lang="en-US" sz="1600">
                <a:solidFill>
                  <a:schemeClr val="bg1"/>
                </a:solidFill>
                <a:latin typeface="Times New Roman"/>
                <a:cs typeface="Times New Roman"/>
              </a:rPr>
              <a:t> </a:t>
            </a:r>
            <a:r>
              <a:rPr lang="en-US" sz="1600" err="1">
                <a:solidFill>
                  <a:schemeClr val="bg1"/>
                </a:solidFill>
                <a:latin typeface="Times New Roman"/>
                <a:cs typeface="Times New Roman"/>
              </a:rPr>
              <a:t>là</a:t>
            </a:r>
            <a:r>
              <a:rPr lang="en-US" sz="1600">
                <a:solidFill>
                  <a:schemeClr val="bg1"/>
                </a:solidFill>
                <a:latin typeface="Times New Roman"/>
                <a:cs typeface="Times New Roman"/>
              </a:rPr>
              <a:t> I </a:t>
            </a:r>
            <a:r>
              <a:rPr lang="en-US" sz="1600" err="1">
                <a:solidFill>
                  <a:schemeClr val="bg1"/>
                </a:solidFill>
                <a:latin typeface="Times New Roman"/>
                <a:cs typeface="Times New Roman"/>
              </a:rPr>
              <a:t>sẽ</a:t>
            </a:r>
            <a:r>
              <a:rPr lang="en-US" sz="1600">
                <a:solidFill>
                  <a:schemeClr val="bg1"/>
                </a:solidFill>
                <a:latin typeface="Times New Roman"/>
                <a:cs typeface="Times New Roman"/>
              </a:rPr>
              <a:t> </a:t>
            </a:r>
            <a:r>
              <a:rPr lang="en-US" sz="1600" err="1">
                <a:solidFill>
                  <a:schemeClr val="bg1"/>
                </a:solidFill>
                <a:latin typeface="Times New Roman"/>
                <a:cs typeface="Times New Roman"/>
              </a:rPr>
              <a:t>được</a:t>
            </a:r>
            <a:r>
              <a:rPr lang="en-US" sz="1600">
                <a:solidFill>
                  <a:schemeClr val="bg1"/>
                </a:solidFill>
                <a:latin typeface="Times New Roman"/>
                <a:cs typeface="Times New Roman"/>
              </a:rPr>
              <a:t> </a:t>
            </a:r>
            <a:r>
              <a:rPr lang="en-US" sz="1600" err="1">
                <a:solidFill>
                  <a:schemeClr val="bg1"/>
                </a:solidFill>
                <a:latin typeface="Times New Roman"/>
                <a:cs typeface="Times New Roman"/>
              </a:rPr>
              <a:t>biểu</a:t>
            </a:r>
            <a:r>
              <a:rPr lang="en-US" sz="1600">
                <a:solidFill>
                  <a:schemeClr val="bg1"/>
                </a:solidFill>
                <a:latin typeface="Times New Roman"/>
                <a:cs typeface="Times New Roman"/>
              </a:rPr>
              <a:t> </a:t>
            </a:r>
            <a:r>
              <a:rPr lang="en-US" sz="1600" err="1">
                <a:solidFill>
                  <a:schemeClr val="bg1"/>
                </a:solidFill>
                <a:latin typeface="Times New Roman"/>
                <a:cs typeface="Times New Roman"/>
              </a:rPr>
              <a:t>diễn</a:t>
            </a:r>
            <a:r>
              <a:rPr lang="en-US" sz="1600">
                <a:solidFill>
                  <a:schemeClr val="bg1"/>
                </a:solidFill>
                <a:latin typeface="Times New Roman"/>
                <a:cs typeface="Times New Roman"/>
              </a:rPr>
              <a:t> </a:t>
            </a:r>
            <a:r>
              <a:rPr lang="en-US" sz="1600" err="1">
                <a:solidFill>
                  <a:schemeClr val="bg1"/>
                </a:solidFill>
                <a:latin typeface="Times New Roman"/>
                <a:cs typeface="Times New Roman"/>
              </a:rPr>
              <a:t>như</a:t>
            </a:r>
            <a:r>
              <a:rPr lang="en-US" sz="1600">
                <a:solidFill>
                  <a:schemeClr val="bg1"/>
                </a:solidFill>
                <a:latin typeface="Times New Roman"/>
                <a:cs typeface="Times New Roman"/>
              </a:rPr>
              <a:t> </a:t>
            </a:r>
            <a:r>
              <a:rPr lang="en-US" sz="1600" err="1">
                <a:solidFill>
                  <a:schemeClr val="bg1"/>
                </a:solidFill>
                <a:latin typeface="Times New Roman"/>
                <a:cs typeface="Times New Roman"/>
              </a:rPr>
              <a:t>sau</a:t>
            </a:r>
            <a:r>
              <a:rPr lang="en-US" sz="1600">
                <a:solidFill>
                  <a:schemeClr val="bg1"/>
                </a:solidFill>
                <a:latin typeface="Times New Roman"/>
                <a:cs typeface="Times New Roman"/>
              </a:rPr>
              <a:t>:</a:t>
            </a:r>
          </a:p>
        </p:txBody>
      </p:sp>
      <p:sp>
        <p:nvSpPr>
          <p:cNvPr id="6" name="Hộp Văn bản 5">
            <a:extLst>
              <a:ext uri="{FF2B5EF4-FFF2-40B4-BE49-F238E27FC236}">
                <a16:creationId xmlns:a16="http://schemas.microsoft.com/office/drawing/2014/main" id="{DB4B8503-0309-49B2-B671-CE046CA88715}"/>
              </a:ext>
            </a:extLst>
          </p:cNvPr>
          <p:cNvSpPr txBox="1"/>
          <p:nvPr/>
        </p:nvSpPr>
        <p:spPr>
          <a:xfrm>
            <a:off x="3170839" y="2274176"/>
            <a:ext cx="2743200" cy="338554"/>
          </a:xfrm>
          <a:prstGeom prst="rect">
            <a:avLst/>
          </a:prstGeom>
          <a:noFill/>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bg1"/>
                </a:solidFill>
                <a:latin typeface="Times New Roman"/>
                <a:cs typeface="Times New Roman"/>
              </a:rPr>
              <a:t>Mã </a:t>
            </a:r>
            <a:r>
              <a:rPr lang="en-US" sz="1600" err="1">
                <a:solidFill>
                  <a:schemeClr val="bg1"/>
                </a:solidFill>
                <a:latin typeface="Times New Roman"/>
                <a:cs typeface="Times New Roman"/>
              </a:rPr>
              <a:t>hóa</a:t>
            </a:r>
            <a:r>
              <a:rPr lang="en-US" sz="1600">
                <a:solidFill>
                  <a:schemeClr val="bg1"/>
                </a:solidFill>
                <a:latin typeface="Times New Roman"/>
                <a:cs typeface="Times New Roman"/>
              </a:rPr>
              <a:t> : EK(</a:t>
            </a:r>
            <a:r>
              <a:rPr lang="en-US" sz="1600" err="1">
                <a:solidFill>
                  <a:schemeClr val="bg1"/>
                </a:solidFill>
                <a:latin typeface="Times New Roman"/>
                <a:cs typeface="Times New Roman"/>
              </a:rPr>
              <a:t>i</a:t>
            </a:r>
            <a:r>
              <a:rPr lang="en-US" sz="1600">
                <a:solidFill>
                  <a:schemeClr val="bg1"/>
                </a:solidFill>
                <a:latin typeface="Times New Roman"/>
                <a:cs typeface="Times New Roman"/>
              </a:rPr>
              <a:t>) = (</a:t>
            </a:r>
            <a:r>
              <a:rPr lang="en-US" sz="1600" err="1">
                <a:solidFill>
                  <a:schemeClr val="bg1"/>
                </a:solidFill>
                <a:latin typeface="Times New Roman"/>
                <a:cs typeface="Times New Roman"/>
              </a:rPr>
              <a:t>i+k</a:t>
            </a:r>
            <a:r>
              <a:rPr lang="en-US" sz="1600">
                <a:solidFill>
                  <a:schemeClr val="bg1"/>
                </a:solidFill>
                <a:latin typeface="Times New Roman"/>
                <a:cs typeface="Times New Roman"/>
              </a:rPr>
              <a:t>) mod N</a:t>
            </a:r>
          </a:p>
        </p:txBody>
      </p:sp>
      <p:sp>
        <p:nvSpPr>
          <p:cNvPr id="8" name="Hộp Văn bản 7">
            <a:extLst>
              <a:ext uri="{FF2B5EF4-FFF2-40B4-BE49-F238E27FC236}">
                <a16:creationId xmlns:a16="http://schemas.microsoft.com/office/drawing/2014/main" id="{FB11C6F0-F767-45F3-8B76-477298A0C89C}"/>
              </a:ext>
            </a:extLst>
          </p:cNvPr>
          <p:cNvSpPr txBox="1"/>
          <p:nvPr/>
        </p:nvSpPr>
        <p:spPr>
          <a:xfrm>
            <a:off x="3170840" y="2983624"/>
            <a:ext cx="2743200" cy="338554"/>
          </a:xfrm>
          <a:prstGeom prst="rect">
            <a:avLst/>
          </a:prstGeom>
          <a:noFill/>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err="1">
                <a:solidFill>
                  <a:schemeClr val="bg1"/>
                </a:solidFill>
                <a:latin typeface="Times New Roman"/>
                <a:cs typeface="Times New Roman"/>
              </a:rPr>
              <a:t>Giải</a:t>
            </a:r>
            <a:r>
              <a:rPr lang="en-US" sz="1600">
                <a:solidFill>
                  <a:schemeClr val="bg1"/>
                </a:solidFill>
                <a:latin typeface="Times New Roman"/>
                <a:cs typeface="Times New Roman"/>
              </a:rPr>
              <a:t> </a:t>
            </a:r>
            <a:r>
              <a:rPr lang="en-US" sz="1600" err="1">
                <a:solidFill>
                  <a:schemeClr val="bg1"/>
                </a:solidFill>
                <a:latin typeface="Times New Roman"/>
                <a:cs typeface="Times New Roman"/>
              </a:rPr>
              <a:t>mã</a:t>
            </a:r>
            <a:r>
              <a:rPr lang="en-US" sz="1600">
                <a:solidFill>
                  <a:schemeClr val="bg1"/>
                </a:solidFill>
                <a:latin typeface="Times New Roman"/>
                <a:cs typeface="Times New Roman"/>
              </a:rPr>
              <a:t> : DK(</a:t>
            </a:r>
            <a:r>
              <a:rPr lang="en-US" sz="1600" err="1">
                <a:solidFill>
                  <a:schemeClr val="bg1"/>
                </a:solidFill>
                <a:latin typeface="Times New Roman"/>
                <a:cs typeface="Times New Roman"/>
              </a:rPr>
              <a:t>i</a:t>
            </a:r>
            <a:r>
              <a:rPr lang="en-US" sz="1600">
                <a:solidFill>
                  <a:schemeClr val="bg1"/>
                </a:solidFill>
                <a:latin typeface="Times New Roman"/>
                <a:cs typeface="Times New Roman"/>
              </a:rPr>
              <a:t>) = (</a:t>
            </a:r>
            <a:r>
              <a:rPr lang="en-US" sz="1600" err="1">
                <a:solidFill>
                  <a:schemeClr val="bg1"/>
                </a:solidFill>
                <a:latin typeface="Times New Roman"/>
                <a:cs typeface="Times New Roman"/>
              </a:rPr>
              <a:t>i</a:t>
            </a:r>
            <a:r>
              <a:rPr lang="en-US" sz="1600">
                <a:solidFill>
                  <a:schemeClr val="bg1"/>
                </a:solidFill>
                <a:latin typeface="Times New Roman"/>
                <a:cs typeface="Times New Roman"/>
              </a:rPr>
              <a:t>-k) mod N</a:t>
            </a:r>
          </a:p>
        </p:txBody>
      </p:sp>
      <p:sp>
        <p:nvSpPr>
          <p:cNvPr id="10" name="Hộp Văn bản 9">
            <a:extLst>
              <a:ext uri="{FF2B5EF4-FFF2-40B4-BE49-F238E27FC236}">
                <a16:creationId xmlns:a16="http://schemas.microsoft.com/office/drawing/2014/main" id="{8938EDB1-7E6D-4108-A622-A3FD5B6204F6}"/>
              </a:ext>
            </a:extLst>
          </p:cNvPr>
          <p:cNvSpPr txBox="1"/>
          <p:nvPr/>
        </p:nvSpPr>
        <p:spPr>
          <a:xfrm>
            <a:off x="549823" y="3762047"/>
            <a:ext cx="8241423"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a:solidFill>
                  <a:schemeClr val="bg1"/>
                </a:solidFill>
                <a:latin typeface="Times New Roman"/>
                <a:cs typeface="Times New Roman"/>
              </a:rPr>
              <a:t>Trong </a:t>
            </a:r>
            <a:r>
              <a:rPr lang="en-US" sz="1600" b="1" err="1">
                <a:solidFill>
                  <a:schemeClr val="bg1"/>
                </a:solidFill>
                <a:latin typeface="Times New Roman"/>
                <a:cs typeface="Times New Roman"/>
              </a:rPr>
              <a:t>đó</a:t>
            </a:r>
            <a:r>
              <a:rPr lang="en-US" sz="1600" b="1">
                <a:solidFill>
                  <a:schemeClr val="bg1"/>
                </a:solidFill>
                <a:latin typeface="Times New Roman"/>
                <a:cs typeface="Times New Roman"/>
              </a:rPr>
              <a:t>:</a:t>
            </a:r>
            <a:r>
              <a:rPr lang="en-US" sz="1600">
                <a:solidFill>
                  <a:schemeClr val="bg1"/>
                </a:solidFill>
                <a:latin typeface="Times New Roman"/>
                <a:cs typeface="Times New Roman"/>
              </a:rPr>
              <a:t> N = 26 </a:t>
            </a:r>
            <a:r>
              <a:rPr lang="en-US" sz="1600" err="1">
                <a:solidFill>
                  <a:schemeClr val="bg1"/>
                </a:solidFill>
                <a:latin typeface="Times New Roman"/>
                <a:cs typeface="Times New Roman"/>
              </a:rPr>
              <a:t>nếu</a:t>
            </a:r>
            <a:r>
              <a:rPr lang="en-US" sz="1600">
                <a:solidFill>
                  <a:schemeClr val="bg1"/>
                </a:solidFill>
                <a:latin typeface="Times New Roman"/>
                <a:cs typeface="Times New Roman"/>
              </a:rPr>
              <a:t> </a:t>
            </a:r>
            <a:r>
              <a:rPr lang="en-US" sz="1600" err="1">
                <a:solidFill>
                  <a:schemeClr val="bg1"/>
                </a:solidFill>
                <a:latin typeface="Times New Roman"/>
                <a:cs typeface="Times New Roman"/>
              </a:rPr>
              <a:t>hệ</a:t>
            </a:r>
            <a:r>
              <a:rPr lang="en-US" sz="1600">
                <a:solidFill>
                  <a:schemeClr val="bg1"/>
                </a:solidFill>
                <a:latin typeface="Times New Roman"/>
                <a:cs typeface="Times New Roman"/>
              </a:rPr>
              <a:t> </a:t>
            </a:r>
            <a:r>
              <a:rPr lang="en-US" sz="1600" err="1">
                <a:solidFill>
                  <a:schemeClr val="bg1"/>
                </a:solidFill>
                <a:latin typeface="Times New Roman"/>
                <a:cs typeface="Times New Roman"/>
              </a:rPr>
              <a:t>mã</a:t>
            </a:r>
            <a:r>
              <a:rPr lang="en-US" sz="1600">
                <a:solidFill>
                  <a:schemeClr val="bg1"/>
                </a:solidFill>
                <a:latin typeface="Times New Roman"/>
                <a:cs typeface="Times New Roman"/>
              </a:rPr>
              <a:t> Caesar </a:t>
            </a:r>
            <a:r>
              <a:rPr lang="en-US" sz="1600" err="1">
                <a:solidFill>
                  <a:schemeClr val="bg1"/>
                </a:solidFill>
                <a:latin typeface="Times New Roman"/>
                <a:cs typeface="Times New Roman"/>
              </a:rPr>
              <a:t>sử</a:t>
            </a:r>
            <a:r>
              <a:rPr lang="en-US" sz="1600">
                <a:solidFill>
                  <a:schemeClr val="bg1"/>
                </a:solidFill>
                <a:latin typeface="Times New Roman"/>
                <a:cs typeface="Times New Roman"/>
              </a:rPr>
              <a:t> </a:t>
            </a:r>
            <a:r>
              <a:rPr lang="en-US" sz="1600" err="1">
                <a:solidFill>
                  <a:schemeClr val="bg1"/>
                </a:solidFill>
                <a:latin typeface="Times New Roman"/>
                <a:cs typeface="Times New Roman"/>
              </a:rPr>
              <a:t>dụng</a:t>
            </a:r>
            <a:r>
              <a:rPr lang="en-US" sz="1600">
                <a:solidFill>
                  <a:schemeClr val="bg1"/>
                </a:solidFill>
                <a:latin typeface="Times New Roman"/>
                <a:cs typeface="Times New Roman"/>
              </a:rPr>
              <a:t> </a:t>
            </a:r>
            <a:r>
              <a:rPr lang="en-US" sz="1600" err="1">
                <a:solidFill>
                  <a:schemeClr val="bg1"/>
                </a:solidFill>
                <a:latin typeface="Times New Roman"/>
                <a:cs typeface="Times New Roman"/>
              </a:rPr>
              <a:t>trên</a:t>
            </a:r>
            <a:r>
              <a:rPr lang="en-US" sz="1600">
                <a:solidFill>
                  <a:schemeClr val="bg1"/>
                </a:solidFill>
                <a:latin typeface="Times New Roman"/>
                <a:cs typeface="Times New Roman"/>
              </a:rPr>
              <a:t> </a:t>
            </a:r>
            <a:r>
              <a:rPr lang="en-US" sz="1600" err="1">
                <a:solidFill>
                  <a:schemeClr val="bg1"/>
                </a:solidFill>
                <a:latin typeface="Times New Roman"/>
                <a:cs typeface="Times New Roman"/>
              </a:rPr>
              <a:t>bảng</a:t>
            </a:r>
            <a:r>
              <a:rPr lang="en-US" sz="1600">
                <a:solidFill>
                  <a:schemeClr val="bg1"/>
                </a:solidFill>
                <a:latin typeface="Times New Roman"/>
                <a:cs typeface="Times New Roman"/>
              </a:rPr>
              <a:t> </a:t>
            </a:r>
            <a:r>
              <a:rPr lang="en-US" sz="1600" err="1">
                <a:solidFill>
                  <a:schemeClr val="bg1"/>
                </a:solidFill>
                <a:latin typeface="Times New Roman"/>
                <a:cs typeface="Times New Roman"/>
              </a:rPr>
              <a:t>chữ</a:t>
            </a:r>
            <a:r>
              <a:rPr lang="en-US" sz="1600">
                <a:solidFill>
                  <a:schemeClr val="bg1"/>
                </a:solidFill>
                <a:latin typeface="Times New Roman"/>
                <a:cs typeface="Times New Roman"/>
              </a:rPr>
              <a:t> </a:t>
            </a:r>
            <a:r>
              <a:rPr lang="en-US" sz="1600" err="1">
                <a:solidFill>
                  <a:schemeClr val="bg1"/>
                </a:solidFill>
                <a:latin typeface="Times New Roman"/>
                <a:cs typeface="Times New Roman"/>
              </a:rPr>
              <a:t>cái</a:t>
            </a:r>
            <a:r>
              <a:rPr lang="en-US" sz="1600">
                <a:solidFill>
                  <a:schemeClr val="bg1"/>
                </a:solidFill>
                <a:latin typeface="Times New Roman"/>
                <a:cs typeface="Times New Roman"/>
              </a:rPr>
              <a:t> </a:t>
            </a:r>
            <a:r>
              <a:rPr lang="en-US" sz="1600" err="1">
                <a:solidFill>
                  <a:schemeClr val="bg1"/>
                </a:solidFill>
                <a:latin typeface="Times New Roman"/>
                <a:cs typeface="Times New Roman"/>
              </a:rPr>
              <a:t>tiếng</a:t>
            </a:r>
            <a:r>
              <a:rPr lang="en-US" sz="1600">
                <a:solidFill>
                  <a:schemeClr val="bg1"/>
                </a:solidFill>
                <a:latin typeface="Times New Roman"/>
                <a:cs typeface="Times New Roman"/>
              </a:rPr>
              <a:t> Anh (</a:t>
            </a:r>
            <a:r>
              <a:rPr lang="en-US" sz="1600" err="1">
                <a:solidFill>
                  <a:schemeClr val="bg1"/>
                </a:solidFill>
                <a:latin typeface="Times New Roman"/>
                <a:cs typeface="Times New Roman"/>
              </a:rPr>
              <a:t>nếu</a:t>
            </a:r>
            <a:r>
              <a:rPr lang="en-US" sz="1600">
                <a:solidFill>
                  <a:schemeClr val="bg1"/>
                </a:solidFill>
                <a:latin typeface="Times New Roman"/>
                <a:cs typeface="Times New Roman"/>
              </a:rPr>
              <a:t> </a:t>
            </a:r>
            <a:r>
              <a:rPr lang="en-US" sz="1600" err="1">
                <a:solidFill>
                  <a:schemeClr val="bg1"/>
                </a:solidFill>
                <a:latin typeface="Times New Roman"/>
                <a:cs typeface="Times New Roman"/>
              </a:rPr>
              <a:t>sử</a:t>
            </a:r>
            <a:r>
              <a:rPr lang="en-US" sz="1600">
                <a:solidFill>
                  <a:schemeClr val="bg1"/>
                </a:solidFill>
                <a:latin typeface="Times New Roman"/>
                <a:cs typeface="Times New Roman"/>
              </a:rPr>
              <a:t> </a:t>
            </a:r>
            <a:r>
              <a:rPr lang="en-US" sz="1600" err="1">
                <a:solidFill>
                  <a:schemeClr val="bg1"/>
                </a:solidFill>
                <a:latin typeface="Times New Roman"/>
                <a:cs typeface="Times New Roman"/>
              </a:rPr>
              <a:t>dụng</a:t>
            </a:r>
            <a:r>
              <a:rPr lang="en-US" sz="1600">
                <a:solidFill>
                  <a:schemeClr val="bg1"/>
                </a:solidFill>
                <a:latin typeface="Times New Roman"/>
                <a:cs typeface="Times New Roman"/>
              </a:rPr>
              <a:t> </a:t>
            </a:r>
            <a:r>
              <a:rPr lang="en-US" sz="1600" err="1">
                <a:solidFill>
                  <a:schemeClr val="bg1"/>
                </a:solidFill>
                <a:latin typeface="Times New Roman"/>
                <a:cs typeface="Times New Roman"/>
              </a:rPr>
              <a:t>trên</a:t>
            </a:r>
            <a:r>
              <a:rPr lang="en-US" sz="1600">
                <a:solidFill>
                  <a:schemeClr val="bg1"/>
                </a:solidFill>
                <a:latin typeface="Times New Roman"/>
                <a:cs typeface="Times New Roman"/>
              </a:rPr>
              <a:t> </a:t>
            </a:r>
            <a:r>
              <a:rPr lang="en-US" sz="1600" err="1">
                <a:solidFill>
                  <a:schemeClr val="bg1"/>
                </a:solidFill>
                <a:latin typeface="Times New Roman"/>
                <a:cs typeface="Times New Roman"/>
              </a:rPr>
              <a:t>bảng</a:t>
            </a:r>
            <a:r>
              <a:rPr lang="en-US" sz="1600">
                <a:solidFill>
                  <a:schemeClr val="bg1"/>
                </a:solidFill>
                <a:latin typeface="Times New Roman"/>
                <a:cs typeface="Times New Roman"/>
              </a:rPr>
              <a:t> </a:t>
            </a:r>
            <a:r>
              <a:rPr lang="en-US" sz="1600" err="1">
                <a:solidFill>
                  <a:schemeClr val="bg1"/>
                </a:solidFill>
                <a:latin typeface="Times New Roman"/>
                <a:cs typeface="Times New Roman"/>
              </a:rPr>
              <a:t>chữ</a:t>
            </a:r>
            <a:r>
              <a:rPr lang="en-US" sz="1600">
                <a:solidFill>
                  <a:schemeClr val="bg1"/>
                </a:solidFill>
                <a:latin typeface="Times New Roman"/>
                <a:cs typeface="Times New Roman"/>
              </a:rPr>
              <a:t> </a:t>
            </a:r>
            <a:r>
              <a:rPr lang="en-US" sz="1600" err="1">
                <a:solidFill>
                  <a:schemeClr val="bg1"/>
                </a:solidFill>
                <a:latin typeface="Times New Roman"/>
                <a:cs typeface="Times New Roman"/>
              </a:rPr>
              <a:t>cái</a:t>
            </a:r>
            <a:r>
              <a:rPr lang="en-US" sz="1600">
                <a:solidFill>
                  <a:schemeClr val="bg1"/>
                </a:solidFill>
                <a:latin typeface="Times New Roman"/>
                <a:cs typeface="Times New Roman"/>
              </a:rPr>
              <a:t> </a:t>
            </a:r>
            <a:r>
              <a:rPr lang="en-US" sz="1600" err="1">
                <a:solidFill>
                  <a:schemeClr val="bg1"/>
                </a:solidFill>
                <a:latin typeface="Times New Roman"/>
                <a:cs typeface="Times New Roman"/>
              </a:rPr>
              <a:t>khác</a:t>
            </a:r>
            <a:r>
              <a:rPr lang="en-US" sz="1600">
                <a:solidFill>
                  <a:schemeClr val="bg1"/>
                </a:solidFill>
                <a:latin typeface="Times New Roman"/>
                <a:cs typeface="Times New Roman"/>
              </a:rPr>
              <a:t> </a:t>
            </a:r>
            <a:r>
              <a:rPr lang="en-US" sz="1600" err="1">
                <a:solidFill>
                  <a:schemeClr val="bg1"/>
                </a:solidFill>
                <a:latin typeface="Times New Roman"/>
                <a:cs typeface="Times New Roman"/>
              </a:rPr>
              <a:t>thì</a:t>
            </a:r>
            <a:r>
              <a:rPr lang="en-US" sz="1600">
                <a:solidFill>
                  <a:schemeClr val="bg1"/>
                </a:solidFill>
                <a:latin typeface="Times New Roman"/>
                <a:cs typeface="Times New Roman"/>
              </a:rPr>
              <a:t> N </a:t>
            </a:r>
            <a:r>
              <a:rPr lang="en-US" sz="1600" err="1">
                <a:solidFill>
                  <a:schemeClr val="bg1"/>
                </a:solidFill>
                <a:latin typeface="Times New Roman"/>
                <a:cs typeface="Times New Roman"/>
              </a:rPr>
              <a:t>sẽ</a:t>
            </a:r>
            <a:r>
              <a:rPr lang="en-US" sz="1600">
                <a:solidFill>
                  <a:schemeClr val="bg1"/>
                </a:solidFill>
                <a:latin typeface="Times New Roman"/>
                <a:cs typeface="Times New Roman"/>
              </a:rPr>
              <a:t> </a:t>
            </a:r>
            <a:r>
              <a:rPr lang="en-US" sz="1600" err="1">
                <a:solidFill>
                  <a:schemeClr val="bg1"/>
                </a:solidFill>
                <a:latin typeface="Times New Roman"/>
                <a:cs typeface="Times New Roman"/>
              </a:rPr>
              <a:t>thay</a:t>
            </a:r>
            <a:r>
              <a:rPr lang="en-US" sz="1600">
                <a:solidFill>
                  <a:schemeClr val="bg1"/>
                </a:solidFill>
                <a:latin typeface="Times New Roman"/>
                <a:cs typeface="Times New Roman"/>
              </a:rPr>
              <a:t> </a:t>
            </a:r>
            <a:r>
              <a:rPr lang="en-US" sz="1600" err="1">
                <a:solidFill>
                  <a:schemeClr val="bg1"/>
                </a:solidFill>
                <a:latin typeface="Times New Roman"/>
                <a:cs typeface="Times New Roman"/>
              </a:rPr>
              <a:t>đổi</a:t>
            </a:r>
            <a:r>
              <a:rPr lang="en-US" sz="1600">
                <a:solidFill>
                  <a:schemeClr val="bg1"/>
                </a:solidFill>
                <a:latin typeface="Times New Roman"/>
                <a:cs typeface="Times New Roman"/>
              </a:rPr>
              <a:t>). k : </a:t>
            </a:r>
            <a:r>
              <a:rPr lang="en-US" sz="1600" err="1">
                <a:solidFill>
                  <a:schemeClr val="bg1"/>
                </a:solidFill>
                <a:latin typeface="Times New Roman"/>
                <a:cs typeface="Times New Roman"/>
              </a:rPr>
              <a:t>tương</a:t>
            </a:r>
            <a:r>
              <a:rPr lang="en-US" sz="1600">
                <a:solidFill>
                  <a:schemeClr val="bg1"/>
                </a:solidFill>
                <a:latin typeface="Times New Roman"/>
                <a:cs typeface="Times New Roman"/>
              </a:rPr>
              <a:t> </a:t>
            </a:r>
            <a:r>
              <a:rPr lang="en-US" sz="1600" err="1">
                <a:solidFill>
                  <a:schemeClr val="bg1"/>
                </a:solidFill>
                <a:latin typeface="Times New Roman"/>
                <a:cs typeface="Times New Roman"/>
              </a:rPr>
              <a:t>ứng</a:t>
            </a:r>
            <a:r>
              <a:rPr lang="en-US" sz="1600">
                <a:solidFill>
                  <a:schemeClr val="bg1"/>
                </a:solidFill>
                <a:latin typeface="Times New Roman"/>
                <a:cs typeface="Times New Roman"/>
              </a:rPr>
              <a:t> </a:t>
            </a:r>
            <a:r>
              <a:rPr lang="en-US" sz="1600" err="1">
                <a:solidFill>
                  <a:schemeClr val="bg1"/>
                </a:solidFill>
                <a:latin typeface="Times New Roman"/>
                <a:cs typeface="Times New Roman"/>
              </a:rPr>
              <a:t>với</a:t>
            </a:r>
            <a:r>
              <a:rPr lang="en-US" sz="1600">
                <a:solidFill>
                  <a:schemeClr val="bg1"/>
                </a:solidFill>
                <a:latin typeface="Times New Roman"/>
                <a:cs typeface="Times New Roman"/>
              </a:rPr>
              <a:t> </a:t>
            </a:r>
            <a:r>
              <a:rPr lang="en-US" sz="1600" err="1">
                <a:solidFill>
                  <a:schemeClr val="bg1"/>
                </a:solidFill>
                <a:latin typeface="Times New Roman"/>
                <a:cs typeface="Times New Roman"/>
              </a:rPr>
              <a:t>số</a:t>
            </a:r>
            <a:r>
              <a:rPr lang="en-US" sz="1600">
                <a:solidFill>
                  <a:schemeClr val="bg1"/>
                </a:solidFill>
                <a:latin typeface="Times New Roman"/>
                <a:cs typeface="Times New Roman"/>
              </a:rPr>
              <a:t> </a:t>
            </a:r>
            <a:r>
              <a:rPr lang="en-US" sz="1600" err="1">
                <a:solidFill>
                  <a:schemeClr val="bg1"/>
                </a:solidFill>
                <a:latin typeface="Times New Roman"/>
                <a:cs typeface="Times New Roman"/>
              </a:rPr>
              <a:t>thứ</a:t>
            </a:r>
            <a:r>
              <a:rPr lang="en-US" sz="1600">
                <a:solidFill>
                  <a:schemeClr val="bg1"/>
                </a:solidFill>
                <a:latin typeface="Times New Roman"/>
                <a:cs typeface="Times New Roman"/>
              </a:rPr>
              <a:t> </a:t>
            </a:r>
            <a:r>
              <a:rPr lang="en-US" sz="1600" err="1">
                <a:solidFill>
                  <a:schemeClr val="bg1"/>
                </a:solidFill>
                <a:latin typeface="Times New Roman"/>
                <a:cs typeface="Times New Roman"/>
              </a:rPr>
              <a:t>tự</a:t>
            </a:r>
            <a:r>
              <a:rPr lang="en-US" sz="1600">
                <a:solidFill>
                  <a:schemeClr val="bg1"/>
                </a:solidFill>
                <a:latin typeface="Times New Roman"/>
                <a:cs typeface="Times New Roman"/>
              </a:rPr>
              <a:t> </a:t>
            </a:r>
            <a:r>
              <a:rPr lang="en-US" sz="1600" err="1">
                <a:solidFill>
                  <a:schemeClr val="bg1"/>
                </a:solidFill>
                <a:latin typeface="Times New Roman"/>
                <a:cs typeface="Times New Roman"/>
              </a:rPr>
              <a:t>chữ</a:t>
            </a:r>
            <a:r>
              <a:rPr lang="en-US" sz="1600">
                <a:solidFill>
                  <a:schemeClr val="bg1"/>
                </a:solidFill>
                <a:latin typeface="Times New Roman"/>
                <a:cs typeface="Times New Roman"/>
              </a:rPr>
              <a:t> </a:t>
            </a:r>
            <a:r>
              <a:rPr lang="en-US" sz="1600" err="1">
                <a:solidFill>
                  <a:schemeClr val="bg1"/>
                </a:solidFill>
                <a:latin typeface="Times New Roman"/>
                <a:cs typeface="Times New Roman"/>
              </a:rPr>
              <a:t>cái</a:t>
            </a:r>
            <a:r>
              <a:rPr lang="en-US" sz="1600">
                <a:solidFill>
                  <a:schemeClr val="bg1"/>
                </a:solidFill>
                <a:latin typeface="Times New Roman"/>
                <a:cs typeface="Times New Roman"/>
              </a:rPr>
              <a:t> </a:t>
            </a:r>
            <a:r>
              <a:rPr lang="en-US" sz="1600" err="1">
                <a:solidFill>
                  <a:schemeClr val="bg1"/>
                </a:solidFill>
                <a:latin typeface="Times New Roman"/>
                <a:cs typeface="Times New Roman"/>
              </a:rPr>
              <a:t>trong</a:t>
            </a:r>
            <a:r>
              <a:rPr lang="en-US" sz="1600">
                <a:solidFill>
                  <a:schemeClr val="bg1"/>
                </a:solidFill>
                <a:latin typeface="Times New Roman"/>
                <a:cs typeface="Times New Roman"/>
              </a:rPr>
              <a:t> </a:t>
            </a:r>
            <a:r>
              <a:rPr lang="en-US" sz="1600" err="1">
                <a:solidFill>
                  <a:schemeClr val="bg1"/>
                </a:solidFill>
                <a:latin typeface="Times New Roman"/>
                <a:cs typeface="Times New Roman"/>
              </a:rPr>
              <a:t>bảng</a:t>
            </a:r>
            <a:r>
              <a:rPr lang="en-US" sz="1600">
                <a:solidFill>
                  <a:schemeClr val="bg1"/>
                </a:solidFill>
                <a:latin typeface="Times New Roman"/>
                <a:cs typeface="Times New Roman"/>
              </a:rPr>
              <a:t> </a:t>
            </a:r>
            <a:r>
              <a:rPr lang="en-US" sz="1600" err="1">
                <a:solidFill>
                  <a:schemeClr val="bg1"/>
                </a:solidFill>
                <a:latin typeface="Times New Roman"/>
                <a:cs typeface="Times New Roman"/>
              </a:rPr>
              <a:t>mã</a:t>
            </a:r>
            <a:r>
              <a:rPr lang="en-US" sz="1600">
                <a:solidFill>
                  <a:schemeClr val="bg1"/>
                </a:solidFill>
                <a:latin typeface="Times New Roman"/>
                <a:cs typeface="Times New Roman"/>
              </a:rPr>
              <a:t> (</a:t>
            </a:r>
            <a:r>
              <a:rPr lang="en-US" sz="1600" err="1">
                <a:solidFill>
                  <a:schemeClr val="bg1"/>
                </a:solidFill>
                <a:latin typeface="Times New Roman"/>
                <a:cs typeface="Times New Roman"/>
              </a:rPr>
              <a:t>ví</a:t>
            </a:r>
            <a:r>
              <a:rPr lang="en-US" sz="1600">
                <a:solidFill>
                  <a:schemeClr val="bg1"/>
                </a:solidFill>
                <a:latin typeface="Times New Roman"/>
                <a:cs typeface="Times New Roman"/>
              </a:rPr>
              <a:t> </a:t>
            </a:r>
            <a:r>
              <a:rPr lang="en-US" sz="1600" err="1">
                <a:solidFill>
                  <a:schemeClr val="bg1"/>
                </a:solidFill>
                <a:latin typeface="Times New Roman"/>
                <a:cs typeface="Times New Roman"/>
              </a:rPr>
              <a:t>dụ</a:t>
            </a:r>
            <a:r>
              <a:rPr lang="en-US" sz="1600">
                <a:solidFill>
                  <a:schemeClr val="bg1"/>
                </a:solidFill>
                <a:latin typeface="Times New Roman"/>
                <a:cs typeface="Times New Roman"/>
              </a:rPr>
              <a:t> : a = 0, b = 1 ....).</a:t>
            </a:r>
          </a:p>
        </p:txBody>
      </p:sp>
    </p:spTree>
    <p:extLst>
      <p:ext uri="{BB962C8B-B14F-4D97-AF65-F5344CB8AC3E}">
        <p14:creationId xmlns:p14="http://schemas.microsoft.com/office/powerpoint/2010/main" val="2572557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ình Bầu dục 2">
            <a:extLst>
              <a:ext uri="{FF2B5EF4-FFF2-40B4-BE49-F238E27FC236}">
                <a16:creationId xmlns:a16="http://schemas.microsoft.com/office/drawing/2014/main" id="{9B10722D-9C30-419E-97F6-401EE3031016}"/>
              </a:ext>
            </a:extLst>
          </p:cNvPr>
          <p:cNvSpPr/>
          <p:nvPr/>
        </p:nvSpPr>
        <p:spPr>
          <a:xfrm>
            <a:off x="345856" y="247321"/>
            <a:ext cx="796159" cy="75674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vi-VN" b="1">
                <a:solidFill>
                  <a:schemeClr val="bg1"/>
                </a:solidFill>
                <a:cs typeface="Arial"/>
              </a:rPr>
              <a:t>1.3</a:t>
            </a:r>
          </a:p>
        </p:txBody>
      </p:sp>
      <p:sp>
        <p:nvSpPr>
          <p:cNvPr id="9" name="Hình chữ nhật 8">
            <a:extLst>
              <a:ext uri="{FF2B5EF4-FFF2-40B4-BE49-F238E27FC236}">
                <a16:creationId xmlns:a16="http://schemas.microsoft.com/office/drawing/2014/main" id="{1E3299A8-72F5-433F-97B4-BCF9E7FF4340}"/>
              </a:ext>
            </a:extLst>
          </p:cNvPr>
          <p:cNvSpPr/>
          <p:nvPr/>
        </p:nvSpPr>
        <p:spPr>
          <a:xfrm>
            <a:off x="1375541" y="301515"/>
            <a:ext cx="1761797" cy="658212"/>
          </a:xfrm>
          <a:prstGeom prst="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r>
              <a:rPr lang="vi-VN" err="1">
                <a:solidFill>
                  <a:schemeClr val="tx1"/>
                </a:solidFill>
                <a:cs typeface="Arial"/>
              </a:rPr>
              <a:t>Mật</a:t>
            </a:r>
            <a:r>
              <a:rPr lang="vi-VN">
                <a:solidFill>
                  <a:schemeClr val="tx1"/>
                </a:solidFill>
                <a:cs typeface="Arial"/>
              </a:rPr>
              <a:t> </a:t>
            </a:r>
            <a:r>
              <a:rPr lang="vi-VN" err="1">
                <a:solidFill>
                  <a:schemeClr val="tx1"/>
                </a:solidFill>
                <a:cs typeface="Arial"/>
              </a:rPr>
              <a:t>mã</a:t>
            </a:r>
            <a:r>
              <a:rPr lang="vi-VN">
                <a:solidFill>
                  <a:schemeClr val="tx1"/>
                </a:solidFill>
                <a:cs typeface="Arial"/>
              </a:rPr>
              <a:t> </a:t>
            </a:r>
            <a:r>
              <a:rPr lang="vi-VN" err="1">
                <a:solidFill>
                  <a:schemeClr val="tx1"/>
                </a:solidFill>
                <a:cs typeface="Arial"/>
              </a:rPr>
              <a:t>Caesar</a:t>
            </a:r>
            <a:endParaRPr lang="vi-VN" err="1">
              <a:solidFill>
                <a:schemeClr val="tx1"/>
              </a:solidFill>
            </a:endParaRPr>
          </a:p>
        </p:txBody>
      </p:sp>
      <p:sp>
        <p:nvSpPr>
          <p:cNvPr id="2" name="Hộp Văn bản 1">
            <a:extLst>
              <a:ext uri="{FF2B5EF4-FFF2-40B4-BE49-F238E27FC236}">
                <a16:creationId xmlns:a16="http://schemas.microsoft.com/office/drawing/2014/main" id="{45BEAADF-99AF-4599-8F66-07C11374A3DD}"/>
              </a:ext>
            </a:extLst>
          </p:cNvPr>
          <p:cNvSpPr txBox="1"/>
          <p:nvPr/>
        </p:nvSpPr>
        <p:spPr>
          <a:xfrm>
            <a:off x="746892" y="1239564"/>
            <a:ext cx="517700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u="sng" err="1">
                <a:solidFill>
                  <a:schemeClr val="bg1"/>
                </a:solidFill>
                <a:latin typeface="Times New Roman"/>
                <a:cs typeface="Times New Roman"/>
              </a:rPr>
              <a:t>Ví</a:t>
            </a:r>
            <a:r>
              <a:rPr lang="en-US" sz="1600" b="1" u="sng">
                <a:solidFill>
                  <a:schemeClr val="bg1"/>
                </a:solidFill>
                <a:latin typeface="Times New Roman"/>
                <a:cs typeface="Times New Roman"/>
              </a:rPr>
              <a:t> </a:t>
            </a:r>
            <a:r>
              <a:rPr lang="en-US" sz="1600" b="1" u="sng" err="1">
                <a:solidFill>
                  <a:schemeClr val="bg1"/>
                </a:solidFill>
                <a:latin typeface="Times New Roman"/>
                <a:cs typeface="Times New Roman"/>
              </a:rPr>
              <a:t>dụ</a:t>
            </a:r>
            <a:r>
              <a:rPr lang="en-US" sz="1600" b="1" u="sng">
                <a:solidFill>
                  <a:schemeClr val="bg1"/>
                </a:solidFill>
                <a:latin typeface="Times New Roman"/>
                <a:cs typeface="Times New Roman"/>
              </a:rPr>
              <a:t>:</a:t>
            </a:r>
            <a:r>
              <a:rPr lang="en-US" sz="1600">
                <a:solidFill>
                  <a:schemeClr val="bg1"/>
                </a:solidFill>
                <a:latin typeface="Times New Roman"/>
                <a:cs typeface="Times New Roman"/>
              </a:rPr>
              <a:t> Cho </a:t>
            </a:r>
            <a:r>
              <a:rPr lang="en-US" sz="1600" err="1">
                <a:solidFill>
                  <a:schemeClr val="bg1"/>
                </a:solidFill>
                <a:latin typeface="Times New Roman"/>
                <a:cs typeface="Times New Roman"/>
              </a:rPr>
              <a:t>bản</a:t>
            </a:r>
            <a:r>
              <a:rPr lang="en-US" sz="1600">
                <a:solidFill>
                  <a:schemeClr val="bg1"/>
                </a:solidFill>
                <a:latin typeface="Times New Roman"/>
                <a:cs typeface="Times New Roman"/>
              </a:rPr>
              <a:t> </a:t>
            </a:r>
            <a:r>
              <a:rPr lang="en-US" sz="1600" err="1">
                <a:solidFill>
                  <a:schemeClr val="bg1"/>
                </a:solidFill>
                <a:latin typeface="Times New Roman"/>
                <a:cs typeface="Times New Roman"/>
              </a:rPr>
              <a:t>rõ</a:t>
            </a:r>
            <a:r>
              <a:rPr lang="en-US" sz="1600">
                <a:solidFill>
                  <a:schemeClr val="bg1"/>
                </a:solidFill>
                <a:latin typeface="Times New Roman"/>
                <a:cs typeface="Times New Roman"/>
              </a:rPr>
              <a:t> : THUYLINH.  </a:t>
            </a:r>
            <a:r>
              <a:rPr lang="en-US" sz="1600" err="1">
                <a:solidFill>
                  <a:schemeClr val="bg1"/>
                </a:solidFill>
                <a:latin typeface="Times New Roman"/>
                <a:cs typeface="Times New Roman"/>
              </a:rPr>
              <a:t>Khóa</a:t>
            </a:r>
            <a:r>
              <a:rPr lang="en-US" sz="1600">
                <a:solidFill>
                  <a:schemeClr val="bg1"/>
                </a:solidFill>
                <a:latin typeface="Times New Roman"/>
                <a:cs typeface="Times New Roman"/>
              </a:rPr>
              <a:t> k = 2.</a:t>
            </a:r>
          </a:p>
        </p:txBody>
      </p:sp>
      <p:sp>
        <p:nvSpPr>
          <p:cNvPr id="7" name="Hộp Văn bản 6">
            <a:extLst>
              <a:ext uri="{FF2B5EF4-FFF2-40B4-BE49-F238E27FC236}">
                <a16:creationId xmlns:a16="http://schemas.microsoft.com/office/drawing/2014/main" id="{D3D279B6-A822-43BD-8976-1BDBBF7F3BCB}"/>
              </a:ext>
            </a:extLst>
          </p:cNvPr>
          <p:cNvSpPr txBox="1"/>
          <p:nvPr/>
        </p:nvSpPr>
        <p:spPr>
          <a:xfrm>
            <a:off x="4302618" y="3062804"/>
            <a:ext cx="574850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err="1">
                <a:solidFill>
                  <a:schemeClr val="bg1"/>
                </a:solidFill>
                <a:latin typeface="Times New Roman"/>
                <a:cs typeface="Times New Roman"/>
              </a:rPr>
              <a:t>Vậy</a:t>
            </a:r>
            <a:r>
              <a:rPr lang="en-US" sz="1600">
                <a:solidFill>
                  <a:schemeClr val="bg1"/>
                </a:solidFill>
                <a:latin typeface="Times New Roman"/>
                <a:cs typeface="Times New Roman"/>
              </a:rPr>
              <a:t> </a:t>
            </a:r>
            <a:r>
              <a:rPr lang="en-US" sz="1600" err="1">
                <a:solidFill>
                  <a:schemeClr val="bg1"/>
                </a:solidFill>
                <a:latin typeface="Times New Roman"/>
                <a:cs typeface="Times New Roman"/>
              </a:rPr>
              <a:t>bản</a:t>
            </a:r>
            <a:r>
              <a:rPr lang="en-US" sz="1600">
                <a:solidFill>
                  <a:schemeClr val="bg1"/>
                </a:solidFill>
                <a:latin typeface="Times New Roman"/>
                <a:cs typeface="Times New Roman"/>
              </a:rPr>
              <a:t> </a:t>
            </a:r>
            <a:r>
              <a:rPr lang="en-US" sz="1600" err="1">
                <a:solidFill>
                  <a:schemeClr val="bg1"/>
                </a:solidFill>
                <a:latin typeface="Times New Roman"/>
                <a:cs typeface="Times New Roman"/>
              </a:rPr>
              <a:t>mã</a:t>
            </a:r>
            <a:r>
              <a:rPr lang="en-US" sz="1600">
                <a:solidFill>
                  <a:schemeClr val="bg1"/>
                </a:solidFill>
                <a:latin typeface="Times New Roman"/>
                <a:cs typeface="Times New Roman"/>
              </a:rPr>
              <a:t> </a:t>
            </a:r>
            <a:r>
              <a:rPr lang="en-US" sz="1600" err="1">
                <a:solidFill>
                  <a:schemeClr val="bg1"/>
                </a:solidFill>
                <a:latin typeface="Times New Roman"/>
                <a:cs typeface="Times New Roman"/>
              </a:rPr>
              <a:t>là</a:t>
            </a:r>
            <a:r>
              <a:rPr lang="en-US" sz="1600">
                <a:solidFill>
                  <a:schemeClr val="bg1"/>
                </a:solidFill>
                <a:latin typeface="Times New Roman"/>
                <a:cs typeface="Times New Roman"/>
              </a:rPr>
              <a:t> : VJWANKPJ</a:t>
            </a:r>
            <a:endParaRPr lang="vi-VN"/>
          </a:p>
        </p:txBody>
      </p:sp>
      <p:sp>
        <p:nvSpPr>
          <p:cNvPr id="11" name="Hộp Văn bản 10">
            <a:extLst>
              <a:ext uri="{FF2B5EF4-FFF2-40B4-BE49-F238E27FC236}">
                <a16:creationId xmlns:a16="http://schemas.microsoft.com/office/drawing/2014/main" id="{9D723DAB-C9E6-4C3F-A100-C0224F685818}"/>
              </a:ext>
            </a:extLst>
          </p:cNvPr>
          <p:cNvSpPr txBox="1"/>
          <p:nvPr/>
        </p:nvSpPr>
        <p:spPr>
          <a:xfrm>
            <a:off x="4302618" y="3473823"/>
            <a:ext cx="5551432"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1600" err="1">
                <a:solidFill>
                  <a:schemeClr val="bg1"/>
                </a:solidFill>
                <a:latin typeface="Times New Roman"/>
                <a:cs typeface="Times New Roman"/>
              </a:rPr>
              <a:t>Quá</a:t>
            </a:r>
            <a:r>
              <a:rPr lang="en-US" sz="1600">
                <a:solidFill>
                  <a:schemeClr val="bg1"/>
                </a:solidFill>
                <a:latin typeface="Times New Roman"/>
                <a:cs typeface="Times New Roman"/>
              </a:rPr>
              <a:t> </a:t>
            </a:r>
            <a:r>
              <a:rPr lang="en-US" sz="1600" err="1">
                <a:solidFill>
                  <a:schemeClr val="bg1"/>
                </a:solidFill>
                <a:latin typeface="Times New Roman"/>
                <a:cs typeface="Times New Roman"/>
              </a:rPr>
              <a:t>trình</a:t>
            </a:r>
            <a:r>
              <a:rPr lang="en-US" sz="1600">
                <a:solidFill>
                  <a:schemeClr val="bg1"/>
                </a:solidFill>
                <a:latin typeface="Times New Roman"/>
                <a:cs typeface="Times New Roman"/>
              </a:rPr>
              <a:t> </a:t>
            </a:r>
            <a:r>
              <a:rPr lang="en-US" sz="1600" err="1">
                <a:solidFill>
                  <a:schemeClr val="bg1"/>
                </a:solidFill>
                <a:latin typeface="Times New Roman"/>
                <a:cs typeface="Times New Roman"/>
              </a:rPr>
              <a:t>giải</a:t>
            </a:r>
            <a:r>
              <a:rPr lang="en-US" sz="1600">
                <a:solidFill>
                  <a:schemeClr val="bg1"/>
                </a:solidFill>
                <a:latin typeface="Times New Roman"/>
                <a:cs typeface="Times New Roman"/>
              </a:rPr>
              <a:t> </a:t>
            </a:r>
            <a:r>
              <a:rPr lang="en-US" sz="1600" err="1">
                <a:solidFill>
                  <a:schemeClr val="bg1"/>
                </a:solidFill>
                <a:latin typeface="Times New Roman"/>
                <a:cs typeface="Times New Roman"/>
              </a:rPr>
              <a:t>mã</a:t>
            </a:r>
            <a:r>
              <a:rPr lang="en-US" sz="1600">
                <a:solidFill>
                  <a:schemeClr val="bg1"/>
                </a:solidFill>
                <a:latin typeface="Times New Roman"/>
                <a:cs typeface="Times New Roman"/>
              </a:rPr>
              <a:t> </a:t>
            </a:r>
            <a:r>
              <a:rPr lang="en-US" sz="1600" err="1">
                <a:solidFill>
                  <a:schemeClr val="bg1"/>
                </a:solidFill>
                <a:latin typeface="Times New Roman"/>
                <a:cs typeface="Times New Roman"/>
              </a:rPr>
              <a:t>thì</a:t>
            </a:r>
            <a:r>
              <a:rPr lang="en-US" sz="1600">
                <a:solidFill>
                  <a:schemeClr val="bg1"/>
                </a:solidFill>
                <a:latin typeface="Times New Roman"/>
                <a:cs typeface="Times New Roman"/>
              </a:rPr>
              <a:t> </a:t>
            </a:r>
            <a:r>
              <a:rPr lang="en-US" sz="1600" err="1">
                <a:solidFill>
                  <a:schemeClr val="bg1"/>
                </a:solidFill>
                <a:latin typeface="Times New Roman"/>
                <a:cs typeface="Times New Roman"/>
              </a:rPr>
              <a:t>ngược</a:t>
            </a:r>
            <a:r>
              <a:rPr lang="en-US" sz="1600">
                <a:solidFill>
                  <a:schemeClr val="bg1"/>
                </a:solidFill>
                <a:latin typeface="Times New Roman"/>
                <a:cs typeface="Times New Roman"/>
              </a:rPr>
              <a:t> </a:t>
            </a:r>
            <a:r>
              <a:rPr lang="en-US" sz="1600" err="1">
                <a:solidFill>
                  <a:schemeClr val="bg1"/>
                </a:solidFill>
                <a:latin typeface="Times New Roman"/>
                <a:cs typeface="Times New Roman"/>
              </a:rPr>
              <a:t>lại</a:t>
            </a:r>
            <a:r>
              <a:rPr lang="en-US" sz="1600">
                <a:solidFill>
                  <a:schemeClr val="bg1"/>
                </a:solidFill>
                <a:latin typeface="Times New Roman"/>
                <a:cs typeface="Times New Roman"/>
              </a:rPr>
              <a:t> </a:t>
            </a:r>
            <a:r>
              <a:rPr lang="en-US" sz="1600" err="1">
                <a:solidFill>
                  <a:schemeClr val="bg1"/>
                </a:solidFill>
                <a:latin typeface="Times New Roman"/>
                <a:cs typeface="Times New Roman"/>
              </a:rPr>
              <a:t>với</a:t>
            </a:r>
            <a:r>
              <a:rPr lang="en-US" sz="1600">
                <a:solidFill>
                  <a:schemeClr val="bg1"/>
                </a:solidFill>
                <a:latin typeface="Times New Roman"/>
                <a:cs typeface="Times New Roman"/>
              </a:rPr>
              <a:t> </a:t>
            </a:r>
            <a:r>
              <a:rPr lang="en-US" sz="1600" err="1">
                <a:solidFill>
                  <a:schemeClr val="bg1"/>
                </a:solidFill>
                <a:latin typeface="Times New Roman"/>
                <a:cs typeface="Times New Roman"/>
              </a:rPr>
              <a:t>quá</a:t>
            </a:r>
            <a:r>
              <a:rPr lang="en-US" sz="1600">
                <a:solidFill>
                  <a:schemeClr val="bg1"/>
                </a:solidFill>
                <a:latin typeface="Times New Roman"/>
                <a:cs typeface="Times New Roman"/>
              </a:rPr>
              <a:t> </a:t>
            </a:r>
            <a:r>
              <a:rPr lang="en-US" sz="1600" err="1">
                <a:solidFill>
                  <a:schemeClr val="bg1"/>
                </a:solidFill>
                <a:latin typeface="Times New Roman"/>
                <a:cs typeface="Times New Roman"/>
              </a:rPr>
              <a:t>trình</a:t>
            </a:r>
            <a:r>
              <a:rPr lang="en-US" sz="1600">
                <a:solidFill>
                  <a:schemeClr val="bg1"/>
                </a:solidFill>
                <a:latin typeface="Times New Roman"/>
                <a:cs typeface="Times New Roman"/>
              </a:rPr>
              <a:t> </a:t>
            </a:r>
            <a:r>
              <a:rPr lang="en-US" sz="1600" err="1">
                <a:solidFill>
                  <a:schemeClr val="bg1"/>
                </a:solidFill>
                <a:latin typeface="Times New Roman"/>
                <a:cs typeface="Times New Roman"/>
              </a:rPr>
              <a:t>mã</a:t>
            </a:r>
            <a:r>
              <a:rPr lang="en-US" sz="1600">
                <a:solidFill>
                  <a:schemeClr val="bg1"/>
                </a:solidFill>
                <a:latin typeface="Times New Roman"/>
                <a:cs typeface="Times New Roman"/>
              </a:rPr>
              <a:t> </a:t>
            </a:r>
            <a:r>
              <a:rPr lang="en-US" sz="1600" err="1">
                <a:solidFill>
                  <a:schemeClr val="bg1"/>
                </a:solidFill>
                <a:latin typeface="Times New Roman"/>
                <a:cs typeface="Times New Roman"/>
              </a:rPr>
              <a:t>hóa</a:t>
            </a:r>
            <a:r>
              <a:rPr lang="en-US" sz="1600">
                <a:solidFill>
                  <a:schemeClr val="bg1"/>
                </a:solidFill>
                <a:latin typeface="Times New Roman"/>
                <a:cs typeface="Times New Roman"/>
              </a:rPr>
              <a:t>.</a:t>
            </a:r>
          </a:p>
        </p:txBody>
      </p:sp>
      <p:pic>
        <p:nvPicPr>
          <p:cNvPr id="4" name="Picture 3">
            <a:extLst>
              <a:ext uri="{FF2B5EF4-FFF2-40B4-BE49-F238E27FC236}">
                <a16:creationId xmlns:a16="http://schemas.microsoft.com/office/drawing/2014/main" id="{520ACA37-B9D5-40C3-96A2-0EA855EFDAAC}"/>
              </a:ext>
            </a:extLst>
          </p:cNvPr>
          <p:cNvPicPr>
            <a:picLocks noChangeAspect="1"/>
          </p:cNvPicPr>
          <p:nvPr/>
        </p:nvPicPr>
        <p:blipFill>
          <a:blip r:embed="rId2"/>
          <a:stretch>
            <a:fillRect/>
          </a:stretch>
        </p:blipFill>
        <p:spPr>
          <a:xfrm>
            <a:off x="743935" y="1592491"/>
            <a:ext cx="3228571" cy="2428571"/>
          </a:xfrm>
          <a:prstGeom prst="rect">
            <a:avLst/>
          </a:prstGeom>
        </p:spPr>
      </p:pic>
      <p:pic>
        <p:nvPicPr>
          <p:cNvPr id="6" name="Picture 5">
            <a:extLst>
              <a:ext uri="{FF2B5EF4-FFF2-40B4-BE49-F238E27FC236}">
                <a16:creationId xmlns:a16="http://schemas.microsoft.com/office/drawing/2014/main" id="{1B9E8B29-E7BE-4195-98F9-DCAACEEE9675}"/>
              </a:ext>
            </a:extLst>
          </p:cNvPr>
          <p:cNvPicPr>
            <a:picLocks noChangeAspect="1"/>
          </p:cNvPicPr>
          <p:nvPr/>
        </p:nvPicPr>
        <p:blipFill>
          <a:blip r:embed="rId3"/>
          <a:stretch>
            <a:fillRect/>
          </a:stretch>
        </p:blipFill>
        <p:spPr>
          <a:xfrm>
            <a:off x="4302618" y="1592491"/>
            <a:ext cx="4180952" cy="1228571"/>
          </a:xfrm>
          <a:prstGeom prst="rect">
            <a:avLst/>
          </a:prstGeom>
        </p:spPr>
      </p:pic>
    </p:spTree>
    <p:extLst>
      <p:ext uri="{BB962C8B-B14F-4D97-AF65-F5344CB8AC3E}">
        <p14:creationId xmlns:p14="http://schemas.microsoft.com/office/powerpoint/2010/main" val="815141004"/>
      </p:ext>
    </p:extLst>
  </p:cSld>
  <p:clrMapOvr>
    <a:masterClrMapping/>
  </p:clrMapOvr>
</p:sld>
</file>

<file path=ppt/theme/theme1.xml><?xml version="1.0" encoding="utf-8"?>
<a:theme xmlns:a="http://schemas.openxmlformats.org/drawingml/2006/main" name="Cover and End Slide Master">
  <a:themeElements>
    <a:clrScheme name="ALLPPT-COLOR-A15">
      <a:dk1>
        <a:sysClr val="windowText" lastClr="000000"/>
      </a:dk1>
      <a:lt1>
        <a:sysClr val="window" lastClr="FFFFFF"/>
      </a:lt1>
      <a:dk2>
        <a:srgbClr val="1F497D"/>
      </a:dk2>
      <a:lt2>
        <a:srgbClr val="EEECE1"/>
      </a:lt2>
      <a:accent1>
        <a:srgbClr val="444342"/>
      </a:accent1>
      <a:accent2>
        <a:srgbClr val="FFC000"/>
      </a:accent2>
      <a:accent3>
        <a:srgbClr val="444342"/>
      </a:accent3>
      <a:accent4>
        <a:srgbClr val="FFC000"/>
      </a:accent4>
      <a:accent5>
        <a:srgbClr val="444342"/>
      </a:accent5>
      <a:accent6>
        <a:srgbClr val="FFC000"/>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nts Slide Master">
  <a:themeElements>
    <a:clrScheme name="ALLPPT-COLOR-A15">
      <a:dk1>
        <a:sysClr val="windowText" lastClr="000000"/>
      </a:dk1>
      <a:lt1>
        <a:sysClr val="window" lastClr="FFFFFF"/>
      </a:lt1>
      <a:dk2>
        <a:srgbClr val="1F497D"/>
      </a:dk2>
      <a:lt2>
        <a:srgbClr val="EEECE1"/>
      </a:lt2>
      <a:accent1>
        <a:srgbClr val="444342"/>
      </a:accent1>
      <a:accent2>
        <a:srgbClr val="FFC000"/>
      </a:accent2>
      <a:accent3>
        <a:srgbClr val="444342"/>
      </a:accent3>
      <a:accent4>
        <a:srgbClr val="FFC000"/>
      </a:accent4>
      <a:accent5>
        <a:srgbClr val="444342"/>
      </a:accent5>
      <a:accent6>
        <a:srgbClr val="FFC000"/>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Section Break Slide Master">
  <a:themeElements>
    <a:clrScheme name="ALLPPT-COLOR-A15">
      <a:dk1>
        <a:sysClr val="windowText" lastClr="000000"/>
      </a:dk1>
      <a:lt1>
        <a:sysClr val="window" lastClr="FFFFFF"/>
      </a:lt1>
      <a:dk2>
        <a:srgbClr val="1F497D"/>
      </a:dk2>
      <a:lt2>
        <a:srgbClr val="EEECE1"/>
      </a:lt2>
      <a:accent1>
        <a:srgbClr val="444342"/>
      </a:accent1>
      <a:accent2>
        <a:srgbClr val="FFC000"/>
      </a:accent2>
      <a:accent3>
        <a:srgbClr val="444342"/>
      </a:accent3>
      <a:accent4>
        <a:srgbClr val="FFC000"/>
      </a:accent4>
      <a:accent5>
        <a:srgbClr val="444342"/>
      </a:accent5>
      <a:accent6>
        <a:srgbClr val="FFC000"/>
      </a:accent6>
      <a:hlink>
        <a:srgbClr val="FFFFFF"/>
      </a:hlink>
      <a:folHlink>
        <a:srgbClr val="FFFFFF"/>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TotalTime>
  <Words>3657</Words>
  <Application>Microsoft Office PowerPoint</Application>
  <PresentationFormat>On-screen Show (16:9)</PresentationFormat>
  <Paragraphs>365</Paragraphs>
  <Slides>55</Slides>
  <Notes>2</Notes>
  <HiddenSlides>0</HiddenSlides>
  <MMClips>0</MMClips>
  <ScaleCrop>false</ScaleCrop>
  <HeadingPairs>
    <vt:vector size="6" baseType="variant">
      <vt:variant>
        <vt:lpstr>Fonts Used</vt:lpstr>
      </vt:variant>
      <vt:variant>
        <vt:i4>13</vt:i4>
      </vt:variant>
      <vt:variant>
        <vt:lpstr>Theme</vt:lpstr>
      </vt:variant>
      <vt:variant>
        <vt:i4>3</vt:i4>
      </vt:variant>
      <vt:variant>
        <vt:lpstr>Slide Titles</vt:lpstr>
      </vt:variant>
      <vt:variant>
        <vt:i4>55</vt:i4>
      </vt:variant>
    </vt:vector>
  </HeadingPairs>
  <TitlesOfParts>
    <vt:vector size="71" baseType="lpstr">
      <vt:lpstr>Arial</vt:lpstr>
      <vt:lpstr>Arial-BoldItalicMT</vt:lpstr>
      <vt:lpstr>Arial-BoldMT</vt:lpstr>
      <vt:lpstr>Arial-ItalicMT</vt:lpstr>
      <vt:lpstr>ArialMT</vt:lpstr>
      <vt:lpstr>Calibri</vt:lpstr>
      <vt:lpstr>Courier New</vt:lpstr>
      <vt:lpstr>Roboto-Regular</vt:lpstr>
      <vt:lpstr>Segoe UI</vt:lpstr>
      <vt:lpstr>Symbol</vt:lpstr>
      <vt:lpstr>Times New Roman</vt:lpstr>
      <vt:lpstr>Trebuchet MS</vt:lpstr>
      <vt:lpstr>Wingdings</vt:lpstr>
      <vt:lpstr>Cover and End Slide Master</vt:lpstr>
      <vt:lpstr>Contents Slide Master</vt:lpstr>
      <vt:lpstr>Section Break Slide Master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googleslidesppt.com;allppt.com</dc:creator>
  <cp:lastModifiedBy>Thùy Linh Cao Thị</cp:lastModifiedBy>
  <cp:revision>2</cp:revision>
  <dcterms:created xsi:type="dcterms:W3CDTF">2016-12-05T23:26:54Z</dcterms:created>
  <dcterms:modified xsi:type="dcterms:W3CDTF">2021-04-26T16:01:27Z</dcterms:modified>
</cp:coreProperties>
</file>